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notesMasterIdLst>
    <p:notesMasterId r:id="rId25"/>
  </p:notesMasterIdLst>
  <p:sldIdLst>
    <p:sldId id="256" r:id="rId2"/>
    <p:sldId id="287" r:id="rId3"/>
    <p:sldId id="322" r:id="rId4"/>
    <p:sldId id="289" r:id="rId5"/>
    <p:sldId id="311" r:id="rId6"/>
    <p:sldId id="313" r:id="rId7"/>
    <p:sldId id="318" r:id="rId8"/>
    <p:sldId id="315" r:id="rId9"/>
    <p:sldId id="317" r:id="rId10"/>
    <p:sldId id="333" r:id="rId11"/>
    <p:sldId id="330" r:id="rId12"/>
    <p:sldId id="335" r:id="rId13"/>
    <p:sldId id="336" r:id="rId14"/>
    <p:sldId id="339" r:id="rId15"/>
    <p:sldId id="341" r:id="rId16"/>
    <p:sldId id="342" r:id="rId17"/>
    <p:sldId id="343" r:id="rId18"/>
    <p:sldId id="344" r:id="rId19"/>
    <p:sldId id="345" r:id="rId20"/>
    <p:sldId id="346" r:id="rId21"/>
    <p:sldId id="359" r:id="rId22"/>
    <p:sldId id="360" r:id="rId23"/>
    <p:sldId id="361"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2783" autoAdjust="0"/>
    <p:restoredTop sz="97000" autoAdjust="0"/>
  </p:normalViewPr>
  <p:slideViewPr>
    <p:cSldViewPr>
      <p:cViewPr varScale="1">
        <p:scale>
          <a:sx n="97" d="100"/>
          <a:sy n="97" d="100"/>
        </p:scale>
        <p:origin x="-114" y="-2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90"/>
    </p:cViewPr>
  </p:sorterViewPr>
  <p:notesViewPr>
    <p:cSldViewPr>
      <p:cViewPr varScale="1">
        <p:scale>
          <a:sx n="56" d="100"/>
          <a:sy n="56" d="100"/>
        </p:scale>
        <p:origin x="-252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Times New Roman" pitchFamily="18" charset="0"/>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Times New Roman" pitchFamily="18" charset="0"/>
              </a:defRPr>
            </a:lvl1pPr>
          </a:lstStyle>
          <a:p>
            <a:pPr>
              <a:defRPr/>
            </a:pPr>
            <a:fld id="{C659DD96-6700-4DBC-ADB7-2E4EBFC47B62}" type="datetimeFigureOut">
              <a:rPr lang="tr-TR"/>
              <a:pPr>
                <a:defRPr/>
              </a:pPr>
              <a:t>12.10.2015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Times New Roman" pitchFamily="18" charset="0"/>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fld id="{F3F3A64E-885F-4E68-9916-F4C98ABF5641}" type="slidenum">
              <a:rPr lang="tr-TR" altLang="en-US"/>
              <a:pPr/>
              <a:t>‹#›</a:t>
            </a:fld>
            <a:endParaRPr lang="tr-TR"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5123" name="Not Yer Tutucusu 2"/>
          <p:cNvSpPr>
            <a:spLocks noGrp="1"/>
          </p:cNvSpPr>
          <p:nvPr>
            <p:ph type="body" idx="1"/>
          </p:nvPr>
        </p:nvSpPr>
        <p:spPr bwMode="auto">
          <a:noFill/>
        </p:spPr>
        <p:txBody>
          <a:bodyPr/>
          <a:lstStyle/>
          <a:p>
            <a:endParaRPr lang="tr-TR" smtClean="0"/>
          </a:p>
        </p:txBody>
      </p:sp>
      <p:sp>
        <p:nvSpPr>
          <p:cNvPr id="5124" name="Slayt Numarası Yer Tutucusu 3"/>
          <p:cNvSpPr>
            <a:spLocks noGrp="1"/>
          </p:cNvSpPr>
          <p:nvPr>
            <p:ph type="sldNum" sz="quarter" idx="5"/>
          </p:nvPr>
        </p:nvSpPr>
        <p:spPr bwMode="auto">
          <a:noFill/>
          <a:ln>
            <a:miter lim="800000"/>
            <a:headEnd/>
            <a:tailEnd/>
          </a:ln>
        </p:spPr>
        <p:txBody>
          <a:bodyPr/>
          <a:lstStyle/>
          <a:p>
            <a:fld id="{3B38CDBE-FC20-41CB-B13D-EC9947C13774}" type="slidenum">
              <a:rPr lang="tr-TR" altLang="en-US"/>
              <a:pPr/>
              <a:t>1</a:t>
            </a:fld>
            <a:endParaRPr lang="tr-T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endParaRPr lang="tr-T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p:spPr>
          <p:txBody>
            <a:bodyPr wrap="none" anchor="ctr"/>
            <a:lstStyle/>
            <a:p>
              <a:endParaRPr lang="tr-TR"/>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p:spPr>
          <p:txBody>
            <a:bodyPr wrap="none" anchor="ctr"/>
            <a:lstStyle/>
            <a:p>
              <a:endParaRPr lang="tr-TR"/>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p:spPr>
          <p:txBody>
            <a:bodyPr wrap="none" anchor="ctr"/>
            <a:lstStyle/>
            <a:p>
              <a:endParaRPr lang="tr-TR"/>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p:spPr>
          <p:txBody>
            <a:bodyPr wrap="none" anchor="ctr"/>
            <a:lstStyle/>
            <a:p>
              <a:endParaRPr lang="tr-TR"/>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p:spPr>
          <p:txBody>
            <a:bodyPr wrap="none" anchor="ctr"/>
            <a:lstStyle/>
            <a:p>
              <a:endParaRPr lang="tr-TR"/>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p:spPr>
          <p:txBody>
            <a:bodyPr wrap="none" anchor="ctr"/>
            <a:lstStyle/>
            <a:p>
              <a:endParaRPr lang="tr-TR"/>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p:spPr>
          <p:txBody>
            <a:bodyPr wrap="none" anchor="ctr"/>
            <a:lstStyle/>
            <a:p>
              <a:endParaRPr lang="tr-TR"/>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p:spPr>
          <p:txBody>
            <a:bodyPr wrap="none" anchor="ctr"/>
            <a:lstStyle/>
            <a:p>
              <a:endParaRPr lang="tr-TR"/>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p:spPr>
          <p:txBody>
            <a:bodyPr wrap="none" anchor="ctr"/>
            <a:lstStyle/>
            <a:p>
              <a:endParaRPr lang="tr-TR"/>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p:spPr>
          <p:txBody>
            <a:bodyPr wrap="none" anchor="ctr"/>
            <a:lstStyle/>
            <a:p>
              <a:endParaRPr lang="tr-TR"/>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p:spPr>
          <p:txBody>
            <a:bodyPr wrap="none" anchor="ctr"/>
            <a:lstStyle/>
            <a:p>
              <a:endParaRPr lang="tr-TR"/>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p:spPr>
          <p:txBody>
            <a:bodyPr wrap="none" anchor="ctr"/>
            <a:lstStyle/>
            <a:p>
              <a:endParaRPr lang="tr-TR"/>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p:spPr>
          <p:txBody>
            <a:bodyPr wrap="none" anchor="ctr"/>
            <a:lstStyle/>
            <a:p>
              <a:endParaRPr lang="tr-TR"/>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p:spPr>
          <p:txBody>
            <a:bodyPr wrap="none" anchor="ctr"/>
            <a:lstStyle/>
            <a:p>
              <a:endParaRPr lang="tr-TR"/>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p:spPr>
          <p:txBody>
            <a:bodyPr wrap="none" anchor="ctr"/>
            <a:lstStyle/>
            <a:p>
              <a:endParaRPr lang="tr-TR"/>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p:spPr>
          <p:txBody>
            <a:bodyPr wrap="none" anchor="ctr"/>
            <a:lstStyle/>
            <a:p>
              <a:endParaRPr lang="tr-TR"/>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p:spPr>
          <p:txBody>
            <a:bodyPr wrap="none" anchor="ctr"/>
            <a:lstStyle/>
            <a:p>
              <a:endParaRPr lang="tr-TR"/>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p:spPr>
          <p:txBody>
            <a:bodyPr wrap="none" anchor="ctr"/>
            <a:lstStyle/>
            <a:p>
              <a:endParaRPr lang="tr-TR"/>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p:spPr>
          <p:txBody>
            <a:bodyPr wrap="none" anchor="ctr"/>
            <a:lstStyle/>
            <a:p>
              <a:endParaRPr lang="tr-TR"/>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p:spPr>
          <p:txBody>
            <a:bodyPr wrap="none" anchor="ctr"/>
            <a:lstStyle/>
            <a:p>
              <a:endParaRPr lang="tr-TR"/>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p:spPr>
          <p:txBody>
            <a:bodyPr wrap="none" anchor="ctr"/>
            <a:lstStyle/>
            <a:p>
              <a:endParaRPr lang="tr-TR"/>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p:spPr>
          <p:txBody>
            <a:bodyPr wrap="none" anchor="ctr"/>
            <a:lstStyle/>
            <a:p>
              <a:endParaRPr lang="tr-TR"/>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p:spPr>
          <p:txBody>
            <a:bodyPr wrap="none" anchor="ctr"/>
            <a:lstStyle/>
            <a:p>
              <a:endParaRPr lang="tr-TR"/>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p:spPr>
          <p:txBody>
            <a:bodyPr wrap="none" anchor="ctr"/>
            <a:lstStyle/>
            <a:p>
              <a:endParaRPr lang="tr-TR"/>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p:spPr>
          <p:txBody>
            <a:bodyPr wrap="none" anchor="ctr"/>
            <a:lstStyle/>
            <a:p>
              <a:endParaRPr lang="tr-TR"/>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p:spPr>
          <p:txBody>
            <a:bodyPr wrap="none" anchor="ctr"/>
            <a:lstStyle/>
            <a:p>
              <a:endParaRPr lang="tr-TR"/>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p:spPr>
          <p:txBody>
            <a:bodyPr wrap="none" anchor="ctr"/>
            <a:lstStyle/>
            <a:p>
              <a:endParaRPr lang="tr-TR"/>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p:spPr>
          <p:txBody>
            <a:bodyPr wrap="none" anchor="ctr"/>
            <a:lstStyle/>
            <a:p>
              <a:endParaRPr lang="tr-TR"/>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p:spPr>
          <p:txBody>
            <a:bodyPr wrap="none" anchor="ctr"/>
            <a:lstStyle/>
            <a:p>
              <a:endParaRPr lang="tr-TR"/>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p:spPr>
          <p:txBody>
            <a:bodyPr wrap="none" anchor="ctr"/>
            <a:lstStyle/>
            <a:p>
              <a:endParaRPr lang="tr-TR"/>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p:spPr>
          <p:txBody>
            <a:bodyPr wrap="none" anchor="ctr"/>
            <a:lstStyle/>
            <a:p>
              <a:endParaRPr lang="tr-T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endParaRPr lang="tr-TR"/>
          </a:p>
        </p:txBody>
      </p:sp>
      <p:sp>
        <p:nvSpPr>
          <p:cNvPr id="130051" name="Rectangle 3"/>
          <p:cNvSpPr>
            <a:spLocks noGrp="1" noChangeArrowheads="1"/>
          </p:cNvSpPr>
          <p:nvPr>
            <p:ph type="ctrTitle"/>
          </p:nvPr>
        </p:nvSpPr>
        <p:spPr>
          <a:xfrm>
            <a:off x="315913" y="466725"/>
            <a:ext cx="6781800" cy="2133600"/>
          </a:xfrm>
        </p:spPr>
        <p:txBody>
          <a:bodyPr/>
          <a:lstStyle>
            <a:lvl1pPr>
              <a:defRPr/>
            </a:lvl1pPr>
          </a:lstStyle>
          <a:p>
            <a:r>
              <a:rPr lang="tr-TR" altLang="en-US"/>
              <a:t>Asıl başlık stili için tıklatın</a:t>
            </a:r>
          </a:p>
        </p:txBody>
      </p:sp>
      <p:sp>
        <p:nvSpPr>
          <p:cNvPr id="130052" name="Rectangle 4"/>
          <p:cNvSpPr>
            <a:spLocks noGrp="1" noChangeArrowheads="1"/>
          </p:cNvSpPr>
          <p:nvPr>
            <p:ph type="subTitle" idx="1"/>
          </p:nvPr>
        </p:nvSpPr>
        <p:spPr>
          <a:xfrm>
            <a:off x="849313" y="3049588"/>
            <a:ext cx="6248400" cy="2362200"/>
          </a:xfrm>
        </p:spPr>
        <p:txBody>
          <a:bodyPr/>
          <a:lstStyle>
            <a:lvl1pPr marL="0" indent="0" algn="ctr">
              <a:buFont typeface="Wingdings" pitchFamily="2" charset="2"/>
              <a:buNone/>
              <a:defRPr/>
            </a:lvl1pPr>
          </a:lstStyle>
          <a:p>
            <a:r>
              <a:rPr lang="tr-TR" altLang="en-US"/>
              <a:t>Asıl alt başlık stilini düzenlemek için tıklatın</a:t>
            </a:r>
          </a:p>
        </p:txBody>
      </p:sp>
      <p:sp>
        <p:nvSpPr>
          <p:cNvPr id="38" name="Rectangle 5"/>
          <p:cNvSpPr>
            <a:spLocks noGrp="1" noChangeArrowheads="1"/>
          </p:cNvSpPr>
          <p:nvPr>
            <p:ph type="dt" sz="half" idx="10"/>
          </p:nvPr>
        </p:nvSpPr>
        <p:spPr/>
        <p:txBody>
          <a:bodyPr/>
          <a:lstStyle>
            <a:lvl1pPr>
              <a:defRPr smtClean="0"/>
            </a:lvl1pPr>
          </a:lstStyle>
          <a:p>
            <a:pPr>
              <a:defRPr/>
            </a:pPr>
            <a:fld id="{93F28EC3-6ECD-447A-89B7-E014967F4889}" type="datetime1">
              <a:rPr lang="tr-TR"/>
              <a:pPr>
                <a:defRPr/>
              </a:pPr>
              <a:t>12.10.2015</a:t>
            </a:fld>
            <a:endParaRPr lang="tr-TR" altLang="en-US"/>
          </a:p>
        </p:txBody>
      </p:sp>
      <p:sp>
        <p:nvSpPr>
          <p:cNvPr id="39" name="Rectangle 6"/>
          <p:cNvSpPr>
            <a:spLocks noGrp="1" noChangeArrowheads="1"/>
          </p:cNvSpPr>
          <p:nvPr>
            <p:ph type="ftr" sz="quarter" idx="11"/>
          </p:nvPr>
        </p:nvSpPr>
        <p:spPr/>
        <p:txBody>
          <a:bodyPr/>
          <a:lstStyle>
            <a:lvl1pPr>
              <a:defRPr/>
            </a:lvl1pPr>
          </a:lstStyle>
          <a:p>
            <a:pPr>
              <a:defRPr/>
            </a:pPr>
            <a:r>
              <a:rPr lang="tr-TR" altLang="en-US"/>
              <a:t>Turkpdr.com Herkes İçin PDR</a:t>
            </a:r>
          </a:p>
        </p:txBody>
      </p:sp>
      <p:sp>
        <p:nvSpPr>
          <p:cNvPr id="40" name="Rectangle 7"/>
          <p:cNvSpPr>
            <a:spLocks noGrp="1" noChangeArrowheads="1"/>
          </p:cNvSpPr>
          <p:nvPr>
            <p:ph type="sldNum" sz="quarter" idx="12"/>
          </p:nvPr>
        </p:nvSpPr>
        <p:spPr/>
        <p:txBody>
          <a:bodyPr/>
          <a:lstStyle>
            <a:lvl1pPr>
              <a:defRPr/>
            </a:lvl1pPr>
          </a:lstStyle>
          <a:p>
            <a:fld id="{4AE30B6E-3B82-4C54-BD92-14DAE4E5C0BF}" type="slidenum">
              <a:rPr lang="tr-TR" altLang="en-US"/>
              <a:pPr/>
              <a:t>‹#›</a:t>
            </a:fld>
            <a:endParaRPr lang="tr-TR" alt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fld id="{EAB4F2E2-8D70-4B48-8B24-29C2D3A94830}" type="datetime1">
              <a:rPr lang="tr-TR"/>
              <a:pPr>
                <a:defRPr/>
              </a:pPr>
              <a:t>12.10.2015</a:t>
            </a:fld>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tr-TR" altLang="en-US"/>
              <a:t>Turkpdr.com Herkes İçin PDR</a:t>
            </a:r>
          </a:p>
        </p:txBody>
      </p:sp>
      <p:sp>
        <p:nvSpPr>
          <p:cNvPr id="6" name="Rectangle 7"/>
          <p:cNvSpPr>
            <a:spLocks noGrp="1" noChangeArrowheads="1"/>
          </p:cNvSpPr>
          <p:nvPr>
            <p:ph type="sldNum" sz="quarter" idx="12"/>
          </p:nvPr>
        </p:nvSpPr>
        <p:spPr>
          <a:ln/>
        </p:spPr>
        <p:txBody>
          <a:bodyPr/>
          <a:lstStyle>
            <a:lvl1pPr>
              <a:defRPr/>
            </a:lvl1pPr>
          </a:lstStyle>
          <a:p>
            <a:fld id="{35022071-14AF-4B8A-868D-884AC9220B3C}" type="slidenum">
              <a:rPr lang="tr-TR" altLang="en-US"/>
              <a:pPr/>
              <a:t>‹#›</a:t>
            </a:fld>
            <a:endParaRPr lang="tr-TR" alt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122238"/>
            <a:ext cx="2057400" cy="6008687"/>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122238"/>
            <a:ext cx="6019800" cy="600868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fld id="{163F056E-A21F-43FE-AA06-16341EB867C0}" type="datetime1">
              <a:rPr lang="tr-TR"/>
              <a:pPr>
                <a:defRPr/>
              </a:pPr>
              <a:t>12.10.2015</a:t>
            </a:fld>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tr-TR" altLang="en-US"/>
              <a:t>Turkpdr.com Herkes İçin PDR</a:t>
            </a:r>
          </a:p>
        </p:txBody>
      </p:sp>
      <p:sp>
        <p:nvSpPr>
          <p:cNvPr id="6" name="Rectangle 7"/>
          <p:cNvSpPr>
            <a:spLocks noGrp="1" noChangeArrowheads="1"/>
          </p:cNvSpPr>
          <p:nvPr>
            <p:ph type="sldNum" sz="quarter" idx="12"/>
          </p:nvPr>
        </p:nvSpPr>
        <p:spPr>
          <a:ln/>
        </p:spPr>
        <p:txBody>
          <a:bodyPr/>
          <a:lstStyle>
            <a:lvl1pPr>
              <a:defRPr/>
            </a:lvl1pPr>
          </a:lstStyle>
          <a:p>
            <a:fld id="{81639FB3-6987-49DB-A45C-28B7E9B4BD00}" type="slidenum">
              <a:rPr lang="tr-TR" altLang="en-US"/>
              <a:pPr/>
              <a:t>‹#›</a:t>
            </a:fld>
            <a:endParaRPr lang="tr-TR" alt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fld id="{61F1579B-A806-4D6F-BF2A-CB6D0E2A8546}" type="datetime1">
              <a:rPr lang="tr-TR"/>
              <a:pPr>
                <a:defRPr/>
              </a:pPr>
              <a:t>12.10.2015</a:t>
            </a:fld>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tr-TR" altLang="en-US"/>
              <a:t>Turkpdr.com Herkes İçin PDR</a:t>
            </a:r>
          </a:p>
        </p:txBody>
      </p:sp>
      <p:sp>
        <p:nvSpPr>
          <p:cNvPr id="6" name="Rectangle 7"/>
          <p:cNvSpPr>
            <a:spLocks noGrp="1" noChangeArrowheads="1"/>
          </p:cNvSpPr>
          <p:nvPr>
            <p:ph type="sldNum" sz="quarter" idx="12"/>
          </p:nvPr>
        </p:nvSpPr>
        <p:spPr>
          <a:ln/>
        </p:spPr>
        <p:txBody>
          <a:bodyPr/>
          <a:lstStyle>
            <a:lvl1pPr>
              <a:defRPr/>
            </a:lvl1pPr>
          </a:lstStyle>
          <a:p>
            <a:fld id="{4D51C11B-1F45-4E46-BDD3-1FF5DD8A1728}" type="slidenum">
              <a:rPr lang="tr-TR" altLang="en-US"/>
              <a:pPr/>
              <a:t>‹#›</a:t>
            </a:fld>
            <a:endParaRPr lang="tr-TR" alt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5"/>
          <p:cNvSpPr>
            <a:spLocks noGrp="1" noChangeArrowheads="1"/>
          </p:cNvSpPr>
          <p:nvPr>
            <p:ph type="dt" sz="half" idx="10"/>
          </p:nvPr>
        </p:nvSpPr>
        <p:spPr>
          <a:ln/>
        </p:spPr>
        <p:txBody>
          <a:bodyPr/>
          <a:lstStyle>
            <a:lvl1pPr>
              <a:defRPr/>
            </a:lvl1pPr>
          </a:lstStyle>
          <a:p>
            <a:pPr>
              <a:defRPr/>
            </a:pPr>
            <a:fld id="{45C60F05-6DC8-4A63-A11E-AAF91D999A74}" type="datetime1">
              <a:rPr lang="tr-TR"/>
              <a:pPr>
                <a:defRPr/>
              </a:pPr>
              <a:t>12.10.2015</a:t>
            </a:fld>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tr-TR" altLang="en-US"/>
              <a:t>Turkpdr.com Herkes İçin PDR</a:t>
            </a:r>
          </a:p>
        </p:txBody>
      </p:sp>
      <p:sp>
        <p:nvSpPr>
          <p:cNvPr id="6" name="Rectangle 7"/>
          <p:cNvSpPr>
            <a:spLocks noGrp="1" noChangeArrowheads="1"/>
          </p:cNvSpPr>
          <p:nvPr>
            <p:ph type="sldNum" sz="quarter" idx="12"/>
          </p:nvPr>
        </p:nvSpPr>
        <p:spPr>
          <a:ln/>
        </p:spPr>
        <p:txBody>
          <a:bodyPr/>
          <a:lstStyle>
            <a:lvl1pPr>
              <a:defRPr/>
            </a:lvl1pPr>
          </a:lstStyle>
          <a:p>
            <a:fld id="{26CF66E0-03E7-4469-AC79-FC4D1EEF5D91}" type="slidenum">
              <a:rPr lang="tr-TR" altLang="en-US"/>
              <a:pPr/>
              <a:t>‹#›</a:t>
            </a:fld>
            <a:endParaRPr lang="tr-TR" alt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dt" sz="half" idx="10"/>
          </p:nvPr>
        </p:nvSpPr>
        <p:spPr>
          <a:ln/>
        </p:spPr>
        <p:txBody>
          <a:bodyPr/>
          <a:lstStyle>
            <a:lvl1pPr>
              <a:defRPr/>
            </a:lvl1pPr>
          </a:lstStyle>
          <a:p>
            <a:pPr>
              <a:defRPr/>
            </a:pPr>
            <a:fld id="{2C940603-B0C9-4C0C-AAA9-4EACDC7AA893}" type="datetime1">
              <a:rPr lang="tr-TR"/>
              <a:pPr>
                <a:defRPr/>
              </a:pPr>
              <a:t>12.10.2015</a:t>
            </a:fld>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tr-TR" altLang="en-US"/>
              <a:t>Turkpdr.com Herkes İçin PDR</a:t>
            </a:r>
          </a:p>
        </p:txBody>
      </p:sp>
      <p:sp>
        <p:nvSpPr>
          <p:cNvPr id="7" name="Rectangle 7"/>
          <p:cNvSpPr>
            <a:spLocks noGrp="1" noChangeArrowheads="1"/>
          </p:cNvSpPr>
          <p:nvPr>
            <p:ph type="sldNum" sz="quarter" idx="12"/>
          </p:nvPr>
        </p:nvSpPr>
        <p:spPr>
          <a:ln/>
        </p:spPr>
        <p:txBody>
          <a:bodyPr/>
          <a:lstStyle>
            <a:lvl1pPr>
              <a:defRPr/>
            </a:lvl1pPr>
          </a:lstStyle>
          <a:p>
            <a:fld id="{514E98DE-BA84-4D96-8759-AB54648E5E8F}" type="slidenum">
              <a:rPr lang="tr-TR" altLang="en-US"/>
              <a:pPr/>
              <a:t>‹#›</a:t>
            </a:fld>
            <a:endParaRPr lang="tr-TR" alt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dt" sz="half" idx="10"/>
          </p:nvPr>
        </p:nvSpPr>
        <p:spPr>
          <a:ln/>
        </p:spPr>
        <p:txBody>
          <a:bodyPr/>
          <a:lstStyle>
            <a:lvl1pPr>
              <a:defRPr/>
            </a:lvl1pPr>
          </a:lstStyle>
          <a:p>
            <a:pPr>
              <a:defRPr/>
            </a:pPr>
            <a:fld id="{ADA7FC08-0D23-4098-8E34-C4DFD928E4CE}" type="datetime1">
              <a:rPr lang="tr-TR"/>
              <a:pPr>
                <a:defRPr/>
              </a:pPr>
              <a:t>12.10.2015</a:t>
            </a:fld>
            <a:endParaRPr lang="tr-TR"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tr-TR" altLang="en-US"/>
              <a:t>Turkpdr.com Herkes İçin PDR</a:t>
            </a:r>
          </a:p>
        </p:txBody>
      </p:sp>
      <p:sp>
        <p:nvSpPr>
          <p:cNvPr id="9" name="Rectangle 7"/>
          <p:cNvSpPr>
            <a:spLocks noGrp="1" noChangeArrowheads="1"/>
          </p:cNvSpPr>
          <p:nvPr>
            <p:ph type="sldNum" sz="quarter" idx="12"/>
          </p:nvPr>
        </p:nvSpPr>
        <p:spPr>
          <a:ln/>
        </p:spPr>
        <p:txBody>
          <a:bodyPr/>
          <a:lstStyle>
            <a:lvl1pPr>
              <a:defRPr/>
            </a:lvl1pPr>
          </a:lstStyle>
          <a:p>
            <a:fld id="{B6BF0C43-E13E-46CA-BBCD-75F61287D398}" type="slidenum">
              <a:rPr lang="tr-TR" altLang="en-US"/>
              <a:pPr/>
              <a:t>‹#›</a:t>
            </a:fld>
            <a:endParaRPr lang="tr-TR" alt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5"/>
          <p:cNvSpPr>
            <a:spLocks noGrp="1" noChangeArrowheads="1"/>
          </p:cNvSpPr>
          <p:nvPr>
            <p:ph type="dt" sz="half" idx="10"/>
          </p:nvPr>
        </p:nvSpPr>
        <p:spPr>
          <a:ln/>
        </p:spPr>
        <p:txBody>
          <a:bodyPr/>
          <a:lstStyle>
            <a:lvl1pPr>
              <a:defRPr/>
            </a:lvl1pPr>
          </a:lstStyle>
          <a:p>
            <a:pPr>
              <a:defRPr/>
            </a:pPr>
            <a:fld id="{87C4B81C-0086-4714-97A0-CFE346A0E6C8}" type="datetime1">
              <a:rPr lang="tr-TR"/>
              <a:pPr>
                <a:defRPr/>
              </a:pPr>
              <a:t>12.10.2015</a:t>
            </a:fld>
            <a:endParaRPr lang="tr-TR"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tr-TR" altLang="en-US"/>
              <a:t>Turkpdr.com Herkes İçin PDR</a:t>
            </a:r>
          </a:p>
        </p:txBody>
      </p:sp>
      <p:sp>
        <p:nvSpPr>
          <p:cNvPr id="5" name="Rectangle 7"/>
          <p:cNvSpPr>
            <a:spLocks noGrp="1" noChangeArrowheads="1"/>
          </p:cNvSpPr>
          <p:nvPr>
            <p:ph type="sldNum" sz="quarter" idx="12"/>
          </p:nvPr>
        </p:nvSpPr>
        <p:spPr>
          <a:ln/>
        </p:spPr>
        <p:txBody>
          <a:bodyPr/>
          <a:lstStyle>
            <a:lvl1pPr>
              <a:defRPr/>
            </a:lvl1pPr>
          </a:lstStyle>
          <a:p>
            <a:fld id="{1EA99F8A-BAD4-47A7-96E0-80FBA7F63416}" type="slidenum">
              <a:rPr lang="tr-TR" altLang="en-US"/>
              <a:pPr/>
              <a:t>‹#›</a:t>
            </a:fld>
            <a:endParaRPr lang="tr-TR" alt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820A1157-51D0-4837-B416-10B0A96FBCCE}" type="datetime1">
              <a:rPr lang="tr-TR"/>
              <a:pPr>
                <a:defRPr/>
              </a:pPr>
              <a:t>12.10.2015</a:t>
            </a:fld>
            <a:endParaRPr lang="tr-TR"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tr-TR" altLang="en-US"/>
              <a:t>Turkpdr.com Herkes İçin PDR</a:t>
            </a:r>
          </a:p>
        </p:txBody>
      </p:sp>
      <p:sp>
        <p:nvSpPr>
          <p:cNvPr id="4" name="Rectangle 7"/>
          <p:cNvSpPr>
            <a:spLocks noGrp="1" noChangeArrowheads="1"/>
          </p:cNvSpPr>
          <p:nvPr>
            <p:ph type="sldNum" sz="quarter" idx="12"/>
          </p:nvPr>
        </p:nvSpPr>
        <p:spPr>
          <a:ln/>
        </p:spPr>
        <p:txBody>
          <a:bodyPr/>
          <a:lstStyle>
            <a:lvl1pPr>
              <a:defRPr/>
            </a:lvl1pPr>
          </a:lstStyle>
          <a:p>
            <a:fld id="{AE7564A3-43BF-4424-B452-51D2DCE8493C}" type="slidenum">
              <a:rPr lang="tr-TR" altLang="en-US"/>
              <a:pPr/>
              <a:t>‹#›</a:t>
            </a:fld>
            <a:endParaRPr lang="tr-TR" alt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fld id="{D4384AE7-488D-4350-8556-22C5AF0A93B2}" type="datetime1">
              <a:rPr lang="tr-TR"/>
              <a:pPr>
                <a:defRPr/>
              </a:pPr>
              <a:t>12.10.2015</a:t>
            </a:fld>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tr-TR" altLang="en-US"/>
              <a:t>Turkpdr.com Herkes İçin PDR</a:t>
            </a:r>
          </a:p>
        </p:txBody>
      </p:sp>
      <p:sp>
        <p:nvSpPr>
          <p:cNvPr id="7" name="Rectangle 7"/>
          <p:cNvSpPr>
            <a:spLocks noGrp="1" noChangeArrowheads="1"/>
          </p:cNvSpPr>
          <p:nvPr>
            <p:ph type="sldNum" sz="quarter" idx="12"/>
          </p:nvPr>
        </p:nvSpPr>
        <p:spPr>
          <a:ln/>
        </p:spPr>
        <p:txBody>
          <a:bodyPr/>
          <a:lstStyle>
            <a:lvl1pPr>
              <a:defRPr/>
            </a:lvl1pPr>
          </a:lstStyle>
          <a:p>
            <a:fld id="{505BF95E-C864-4B6A-8796-C347789B1D83}" type="slidenum">
              <a:rPr lang="tr-TR" altLang="en-US"/>
              <a:pPr/>
              <a:t>‹#›</a:t>
            </a:fld>
            <a:endParaRPr lang="tr-TR" alt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fld id="{597476CA-A5BC-410B-9A5E-31E464DB8F2A}" type="datetime1">
              <a:rPr lang="tr-TR"/>
              <a:pPr>
                <a:defRPr/>
              </a:pPr>
              <a:t>12.10.2015</a:t>
            </a:fld>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tr-TR" altLang="en-US"/>
              <a:t>Turkpdr.com Herkes İçin PDR</a:t>
            </a:r>
          </a:p>
        </p:txBody>
      </p:sp>
      <p:sp>
        <p:nvSpPr>
          <p:cNvPr id="7" name="Rectangle 7"/>
          <p:cNvSpPr>
            <a:spLocks noGrp="1" noChangeArrowheads="1"/>
          </p:cNvSpPr>
          <p:nvPr>
            <p:ph type="sldNum" sz="quarter" idx="12"/>
          </p:nvPr>
        </p:nvSpPr>
        <p:spPr>
          <a:ln/>
        </p:spPr>
        <p:txBody>
          <a:bodyPr/>
          <a:lstStyle>
            <a:lvl1pPr>
              <a:defRPr/>
            </a:lvl1pPr>
          </a:lstStyle>
          <a:p>
            <a:fld id="{8DC8D6F2-DB86-4480-8B0C-6CE0AF8BEE69}" type="slidenum">
              <a:rPr lang="tr-TR" altLang="en-US"/>
              <a:pPr/>
              <a:t>‹#›</a:t>
            </a:fld>
            <a:endParaRPr lang="tr-TR" alt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p:spPr>
        <p:txBody>
          <a:bodyPr/>
          <a:lstStyle/>
          <a:p>
            <a:endParaRPr lang="tr-TR"/>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tr-TR" altLang="en-US" smtClean="0"/>
              <a:t>Asıl başlık stili için tıklatın</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en-US" smtClean="0"/>
              <a:t>Asıl metin stillerini düzenlemek için tıklatın</a:t>
            </a:r>
          </a:p>
          <a:p>
            <a:pPr lvl="1"/>
            <a:r>
              <a:rPr lang="tr-TR" altLang="en-US" smtClean="0"/>
              <a:t>İkinci düzey</a:t>
            </a:r>
          </a:p>
          <a:p>
            <a:pPr lvl="2"/>
            <a:r>
              <a:rPr lang="tr-TR" altLang="en-US" smtClean="0"/>
              <a:t>Üçüncü düzey</a:t>
            </a:r>
          </a:p>
          <a:p>
            <a:pPr lvl="3"/>
            <a:r>
              <a:rPr lang="tr-TR" altLang="en-US" smtClean="0"/>
              <a:t>Dördüncü düzey</a:t>
            </a:r>
          </a:p>
          <a:p>
            <a:pPr lvl="4"/>
            <a:r>
              <a:rPr lang="tr-TR" altLang="en-US" smtClean="0"/>
              <a:t>Beşinci düzey</a:t>
            </a:r>
          </a:p>
        </p:txBody>
      </p:sp>
      <p:sp>
        <p:nvSpPr>
          <p:cNvPr id="1290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Arial" charset="0"/>
              </a:defRPr>
            </a:lvl1pPr>
          </a:lstStyle>
          <a:p>
            <a:pPr>
              <a:defRPr/>
            </a:pPr>
            <a:fld id="{9956EE4E-9FA7-4C85-B6C6-EF3015AEC9A3}" type="datetime1">
              <a:rPr lang="tr-TR"/>
              <a:pPr>
                <a:defRPr/>
              </a:pPr>
              <a:t>12.10.2015</a:t>
            </a:fld>
            <a:endParaRPr lang="tr-TR" altLang="en-US"/>
          </a:p>
        </p:txBody>
      </p:sp>
      <p:sp>
        <p:nvSpPr>
          <p:cNvPr id="1290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r>
              <a:rPr lang="tr-TR" altLang="en-US"/>
              <a:t>Turkpdr.com Herkes İçin PDR</a:t>
            </a:r>
          </a:p>
        </p:txBody>
      </p:sp>
      <p:sp>
        <p:nvSpPr>
          <p:cNvPr id="1290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EF43FF22-21D5-4074-8FCF-A31FBB970192}" type="slidenum">
              <a:rPr lang="tr-TR" altLang="en-US"/>
              <a:pPr/>
              <a:t>‹#›</a:t>
            </a:fld>
            <a:endParaRPr lang="tr-TR"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w="9525">
              <a:noFill/>
              <a:round/>
              <a:headEnd/>
              <a:tailEnd/>
            </a:ln>
          </p:spPr>
          <p:txBody>
            <a:bodyPr wrap="none" anchor="ctr"/>
            <a:lstStyle/>
            <a:p>
              <a:endParaRPr lang="tr-TR"/>
            </a:p>
          </p:txBody>
        </p:sp>
        <p:sp>
          <p:nvSpPr>
            <p:cNvPr id="1034" name="Oval 10"/>
            <p:cNvSpPr>
              <a:spLocks noChangeArrowheads="1"/>
            </p:cNvSpPr>
            <p:nvPr/>
          </p:nvSpPr>
          <p:spPr bwMode="auto">
            <a:xfrm>
              <a:off x="5248" y="960"/>
              <a:ext cx="79" cy="80"/>
            </a:xfrm>
            <a:prstGeom prst="ellipse">
              <a:avLst/>
            </a:prstGeom>
            <a:solidFill>
              <a:schemeClr val="tx2"/>
            </a:solidFill>
            <a:ln w="9525">
              <a:noFill/>
              <a:round/>
              <a:headEnd/>
              <a:tailEnd/>
            </a:ln>
          </p:spPr>
          <p:txBody>
            <a:bodyPr wrap="none" anchor="ctr"/>
            <a:lstStyle/>
            <a:p>
              <a:endParaRPr lang="tr-TR"/>
            </a:p>
          </p:txBody>
        </p:sp>
        <p:sp>
          <p:nvSpPr>
            <p:cNvPr id="1035" name="Oval 11"/>
            <p:cNvSpPr>
              <a:spLocks noChangeArrowheads="1"/>
            </p:cNvSpPr>
            <p:nvPr/>
          </p:nvSpPr>
          <p:spPr bwMode="auto">
            <a:xfrm>
              <a:off x="5360" y="960"/>
              <a:ext cx="79" cy="80"/>
            </a:xfrm>
            <a:prstGeom prst="ellipse">
              <a:avLst/>
            </a:prstGeom>
            <a:solidFill>
              <a:schemeClr val="tx2"/>
            </a:solidFill>
            <a:ln w="9525">
              <a:noFill/>
              <a:round/>
              <a:headEnd/>
              <a:tailEnd/>
            </a:ln>
          </p:spPr>
          <p:txBody>
            <a:bodyPr wrap="none" anchor="ctr"/>
            <a:lstStyle/>
            <a:p>
              <a:endParaRPr lang="tr-TR"/>
            </a:p>
          </p:txBody>
        </p:sp>
        <p:sp>
          <p:nvSpPr>
            <p:cNvPr id="1036" name="Oval 12"/>
            <p:cNvSpPr>
              <a:spLocks noChangeArrowheads="1"/>
            </p:cNvSpPr>
            <p:nvPr/>
          </p:nvSpPr>
          <p:spPr bwMode="auto">
            <a:xfrm>
              <a:off x="5136" y="1072"/>
              <a:ext cx="80" cy="79"/>
            </a:xfrm>
            <a:prstGeom prst="ellipse">
              <a:avLst/>
            </a:prstGeom>
            <a:solidFill>
              <a:schemeClr val="tx2"/>
            </a:solidFill>
            <a:ln w="9525">
              <a:noFill/>
              <a:round/>
              <a:headEnd/>
              <a:tailEnd/>
            </a:ln>
          </p:spPr>
          <p:txBody>
            <a:bodyPr wrap="none" anchor="ctr"/>
            <a:lstStyle/>
            <a:p>
              <a:endParaRPr lang="tr-TR"/>
            </a:p>
          </p:txBody>
        </p:sp>
        <p:sp>
          <p:nvSpPr>
            <p:cNvPr id="1037" name="Oval 13"/>
            <p:cNvSpPr>
              <a:spLocks noChangeArrowheads="1"/>
            </p:cNvSpPr>
            <p:nvPr/>
          </p:nvSpPr>
          <p:spPr bwMode="auto">
            <a:xfrm>
              <a:off x="5248" y="1072"/>
              <a:ext cx="79" cy="79"/>
            </a:xfrm>
            <a:prstGeom prst="ellipse">
              <a:avLst/>
            </a:prstGeom>
            <a:solidFill>
              <a:schemeClr val="tx2"/>
            </a:solidFill>
            <a:ln w="9525">
              <a:noFill/>
              <a:round/>
              <a:headEnd/>
              <a:tailEnd/>
            </a:ln>
          </p:spPr>
          <p:txBody>
            <a:bodyPr wrap="none" anchor="ctr"/>
            <a:lstStyle/>
            <a:p>
              <a:endParaRPr lang="tr-TR"/>
            </a:p>
          </p:txBody>
        </p:sp>
        <p:sp>
          <p:nvSpPr>
            <p:cNvPr id="1038" name="Oval 14"/>
            <p:cNvSpPr>
              <a:spLocks noChangeArrowheads="1"/>
            </p:cNvSpPr>
            <p:nvPr/>
          </p:nvSpPr>
          <p:spPr bwMode="auto">
            <a:xfrm>
              <a:off x="5360" y="1072"/>
              <a:ext cx="79" cy="79"/>
            </a:xfrm>
            <a:prstGeom prst="ellipse">
              <a:avLst/>
            </a:prstGeom>
            <a:solidFill>
              <a:schemeClr val="tx2"/>
            </a:solidFill>
            <a:ln w="9525">
              <a:noFill/>
              <a:round/>
              <a:headEnd/>
              <a:tailEnd/>
            </a:ln>
          </p:spPr>
          <p:txBody>
            <a:bodyPr wrap="none" anchor="ctr"/>
            <a:lstStyle/>
            <a:p>
              <a:endParaRPr lang="tr-TR"/>
            </a:p>
          </p:txBody>
        </p:sp>
        <p:sp>
          <p:nvSpPr>
            <p:cNvPr id="1039" name="Oval 15"/>
            <p:cNvSpPr>
              <a:spLocks noChangeArrowheads="1"/>
            </p:cNvSpPr>
            <p:nvPr/>
          </p:nvSpPr>
          <p:spPr bwMode="auto">
            <a:xfrm>
              <a:off x="5472" y="1072"/>
              <a:ext cx="79" cy="79"/>
            </a:xfrm>
            <a:prstGeom prst="ellipse">
              <a:avLst/>
            </a:prstGeom>
            <a:solidFill>
              <a:schemeClr val="accent2"/>
            </a:solidFill>
            <a:ln w="9525">
              <a:noFill/>
              <a:round/>
              <a:headEnd/>
              <a:tailEnd/>
            </a:ln>
          </p:spPr>
          <p:txBody>
            <a:bodyPr wrap="none" anchor="ctr"/>
            <a:lstStyle/>
            <a:p>
              <a:endParaRPr lang="tr-TR"/>
            </a:p>
          </p:txBody>
        </p:sp>
        <p:sp>
          <p:nvSpPr>
            <p:cNvPr id="1040" name="Oval 16"/>
            <p:cNvSpPr>
              <a:spLocks noChangeArrowheads="1"/>
            </p:cNvSpPr>
            <p:nvPr/>
          </p:nvSpPr>
          <p:spPr bwMode="auto">
            <a:xfrm>
              <a:off x="5136" y="1184"/>
              <a:ext cx="80" cy="79"/>
            </a:xfrm>
            <a:prstGeom prst="ellipse">
              <a:avLst/>
            </a:prstGeom>
            <a:solidFill>
              <a:schemeClr val="tx2"/>
            </a:solidFill>
            <a:ln w="9525">
              <a:noFill/>
              <a:round/>
              <a:headEnd/>
              <a:tailEnd/>
            </a:ln>
          </p:spPr>
          <p:txBody>
            <a:bodyPr wrap="none" anchor="ctr"/>
            <a:lstStyle/>
            <a:p>
              <a:endParaRPr lang="tr-TR"/>
            </a:p>
          </p:txBody>
        </p:sp>
        <p:sp>
          <p:nvSpPr>
            <p:cNvPr id="1041" name="Oval 17"/>
            <p:cNvSpPr>
              <a:spLocks noChangeArrowheads="1"/>
            </p:cNvSpPr>
            <p:nvPr/>
          </p:nvSpPr>
          <p:spPr bwMode="auto">
            <a:xfrm>
              <a:off x="5248" y="1184"/>
              <a:ext cx="79" cy="79"/>
            </a:xfrm>
            <a:prstGeom prst="ellipse">
              <a:avLst/>
            </a:prstGeom>
            <a:solidFill>
              <a:schemeClr val="tx2"/>
            </a:solidFill>
            <a:ln w="9525">
              <a:noFill/>
              <a:round/>
              <a:headEnd/>
              <a:tailEnd/>
            </a:ln>
          </p:spPr>
          <p:txBody>
            <a:bodyPr wrap="none" anchor="ctr"/>
            <a:lstStyle/>
            <a:p>
              <a:endParaRPr lang="tr-TR"/>
            </a:p>
          </p:txBody>
        </p:sp>
        <p:sp>
          <p:nvSpPr>
            <p:cNvPr id="1042" name="Oval 18"/>
            <p:cNvSpPr>
              <a:spLocks noChangeArrowheads="1"/>
            </p:cNvSpPr>
            <p:nvPr/>
          </p:nvSpPr>
          <p:spPr bwMode="auto">
            <a:xfrm>
              <a:off x="5360" y="1184"/>
              <a:ext cx="79" cy="79"/>
            </a:xfrm>
            <a:prstGeom prst="ellipse">
              <a:avLst/>
            </a:prstGeom>
            <a:solidFill>
              <a:schemeClr val="accent2"/>
            </a:solidFill>
            <a:ln w="9525">
              <a:noFill/>
              <a:round/>
              <a:headEnd/>
              <a:tailEnd/>
            </a:ln>
          </p:spPr>
          <p:txBody>
            <a:bodyPr wrap="none" anchor="ctr"/>
            <a:lstStyle/>
            <a:p>
              <a:endParaRPr lang="tr-TR"/>
            </a:p>
          </p:txBody>
        </p:sp>
        <p:sp>
          <p:nvSpPr>
            <p:cNvPr id="1043" name="Oval 19"/>
            <p:cNvSpPr>
              <a:spLocks noChangeArrowheads="1"/>
            </p:cNvSpPr>
            <p:nvPr/>
          </p:nvSpPr>
          <p:spPr bwMode="auto">
            <a:xfrm>
              <a:off x="5472" y="1184"/>
              <a:ext cx="79" cy="79"/>
            </a:xfrm>
            <a:prstGeom prst="ellipse">
              <a:avLst/>
            </a:prstGeom>
            <a:solidFill>
              <a:schemeClr val="accent2"/>
            </a:solidFill>
            <a:ln w="9525">
              <a:noFill/>
              <a:round/>
              <a:headEnd/>
              <a:tailEnd/>
            </a:ln>
          </p:spPr>
          <p:txBody>
            <a:bodyPr wrap="none" anchor="ctr"/>
            <a:lstStyle/>
            <a:p>
              <a:endParaRPr lang="tr-TR"/>
            </a:p>
          </p:txBody>
        </p:sp>
        <p:sp>
          <p:nvSpPr>
            <p:cNvPr id="1044" name="Oval 20"/>
            <p:cNvSpPr>
              <a:spLocks noChangeArrowheads="1"/>
            </p:cNvSpPr>
            <p:nvPr/>
          </p:nvSpPr>
          <p:spPr bwMode="auto">
            <a:xfrm>
              <a:off x="5584" y="1184"/>
              <a:ext cx="80" cy="79"/>
            </a:xfrm>
            <a:prstGeom prst="ellipse">
              <a:avLst/>
            </a:prstGeom>
            <a:solidFill>
              <a:schemeClr val="accent1"/>
            </a:solidFill>
            <a:ln w="9525">
              <a:noFill/>
              <a:round/>
              <a:headEnd/>
              <a:tailEnd/>
            </a:ln>
          </p:spPr>
          <p:txBody>
            <a:bodyPr wrap="none" anchor="ctr"/>
            <a:lstStyle/>
            <a:p>
              <a:endParaRPr lang="tr-TR"/>
            </a:p>
          </p:txBody>
        </p:sp>
        <p:sp>
          <p:nvSpPr>
            <p:cNvPr id="1045" name="Oval 21"/>
            <p:cNvSpPr>
              <a:spLocks noChangeArrowheads="1"/>
            </p:cNvSpPr>
            <p:nvPr/>
          </p:nvSpPr>
          <p:spPr bwMode="auto">
            <a:xfrm>
              <a:off x="5136" y="1296"/>
              <a:ext cx="80" cy="80"/>
            </a:xfrm>
            <a:prstGeom prst="ellipse">
              <a:avLst/>
            </a:prstGeom>
            <a:solidFill>
              <a:schemeClr val="tx2"/>
            </a:solidFill>
            <a:ln w="9525">
              <a:noFill/>
              <a:round/>
              <a:headEnd/>
              <a:tailEnd/>
            </a:ln>
          </p:spPr>
          <p:txBody>
            <a:bodyPr wrap="none" anchor="ctr"/>
            <a:lstStyle/>
            <a:p>
              <a:endParaRPr lang="tr-TR"/>
            </a:p>
          </p:txBody>
        </p:sp>
        <p:sp>
          <p:nvSpPr>
            <p:cNvPr id="1046" name="Oval 22"/>
            <p:cNvSpPr>
              <a:spLocks noChangeArrowheads="1"/>
            </p:cNvSpPr>
            <p:nvPr/>
          </p:nvSpPr>
          <p:spPr bwMode="auto">
            <a:xfrm>
              <a:off x="5248" y="1296"/>
              <a:ext cx="79" cy="80"/>
            </a:xfrm>
            <a:prstGeom prst="ellipse">
              <a:avLst/>
            </a:prstGeom>
            <a:solidFill>
              <a:schemeClr val="accent2"/>
            </a:solidFill>
            <a:ln w="9525">
              <a:noFill/>
              <a:round/>
              <a:headEnd/>
              <a:tailEnd/>
            </a:ln>
          </p:spPr>
          <p:txBody>
            <a:bodyPr wrap="none" anchor="ctr"/>
            <a:lstStyle/>
            <a:p>
              <a:endParaRPr lang="tr-TR"/>
            </a:p>
          </p:txBody>
        </p:sp>
        <p:sp>
          <p:nvSpPr>
            <p:cNvPr id="1047" name="Oval 23"/>
            <p:cNvSpPr>
              <a:spLocks noChangeArrowheads="1"/>
            </p:cNvSpPr>
            <p:nvPr/>
          </p:nvSpPr>
          <p:spPr bwMode="auto">
            <a:xfrm>
              <a:off x="5360" y="1296"/>
              <a:ext cx="79" cy="80"/>
            </a:xfrm>
            <a:prstGeom prst="ellipse">
              <a:avLst/>
            </a:prstGeom>
            <a:solidFill>
              <a:schemeClr val="accent2"/>
            </a:solidFill>
            <a:ln w="9525">
              <a:noFill/>
              <a:round/>
              <a:headEnd/>
              <a:tailEnd/>
            </a:ln>
          </p:spPr>
          <p:txBody>
            <a:bodyPr wrap="none" anchor="ctr"/>
            <a:lstStyle/>
            <a:p>
              <a:endParaRPr lang="tr-TR"/>
            </a:p>
          </p:txBody>
        </p:sp>
        <p:sp>
          <p:nvSpPr>
            <p:cNvPr id="1048" name="Oval 24"/>
            <p:cNvSpPr>
              <a:spLocks noChangeArrowheads="1"/>
            </p:cNvSpPr>
            <p:nvPr/>
          </p:nvSpPr>
          <p:spPr bwMode="auto">
            <a:xfrm>
              <a:off x="5472" y="1296"/>
              <a:ext cx="79" cy="80"/>
            </a:xfrm>
            <a:prstGeom prst="ellipse">
              <a:avLst/>
            </a:prstGeom>
            <a:solidFill>
              <a:schemeClr val="accent1"/>
            </a:solidFill>
            <a:ln w="9525">
              <a:noFill/>
              <a:round/>
              <a:headEnd/>
              <a:tailEnd/>
            </a:ln>
          </p:spPr>
          <p:txBody>
            <a:bodyPr wrap="none" anchor="ctr"/>
            <a:lstStyle/>
            <a:p>
              <a:endParaRPr lang="tr-TR"/>
            </a:p>
          </p:txBody>
        </p:sp>
        <p:sp>
          <p:nvSpPr>
            <p:cNvPr id="1049" name="Oval 25"/>
            <p:cNvSpPr>
              <a:spLocks noChangeArrowheads="1"/>
            </p:cNvSpPr>
            <p:nvPr/>
          </p:nvSpPr>
          <p:spPr bwMode="auto">
            <a:xfrm>
              <a:off x="5136" y="1408"/>
              <a:ext cx="80" cy="80"/>
            </a:xfrm>
            <a:prstGeom prst="ellipse">
              <a:avLst/>
            </a:prstGeom>
            <a:solidFill>
              <a:schemeClr val="accent2"/>
            </a:solidFill>
            <a:ln w="9525">
              <a:noFill/>
              <a:round/>
              <a:headEnd/>
              <a:tailEnd/>
            </a:ln>
          </p:spPr>
          <p:txBody>
            <a:bodyPr wrap="none" anchor="ctr"/>
            <a:lstStyle/>
            <a:p>
              <a:endParaRPr lang="tr-TR"/>
            </a:p>
          </p:txBody>
        </p:sp>
        <p:sp>
          <p:nvSpPr>
            <p:cNvPr id="1050" name="Oval 26"/>
            <p:cNvSpPr>
              <a:spLocks noChangeArrowheads="1"/>
            </p:cNvSpPr>
            <p:nvPr/>
          </p:nvSpPr>
          <p:spPr bwMode="auto">
            <a:xfrm>
              <a:off x="5248" y="1408"/>
              <a:ext cx="79" cy="80"/>
            </a:xfrm>
            <a:prstGeom prst="ellipse">
              <a:avLst/>
            </a:prstGeom>
            <a:solidFill>
              <a:schemeClr val="accent2"/>
            </a:solidFill>
            <a:ln w="9525">
              <a:noFill/>
              <a:round/>
              <a:headEnd/>
              <a:tailEnd/>
            </a:ln>
          </p:spPr>
          <p:txBody>
            <a:bodyPr wrap="none" anchor="ctr"/>
            <a:lstStyle/>
            <a:p>
              <a:endParaRPr lang="tr-TR"/>
            </a:p>
          </p:txBody>
        </p:sp>
        <p:sp>
          <p:nvSpPr>
            <p:cNvPr id="1051" name="Oval 27"/>
            <p:cNvSpPr>
              <a:spLocks noChangeArrowheads="1"/>
            </p:cNvSpPr>
            <p:nvPr/>
          </p:nvSpPr>
          <p:spPr bwMode="auto">
            <a:xfrm>
              <a:off x="5360" y="1408"/>
              <a:ext cx="79" cy="80"/>
            </a:xfrm>
            <a:prstGeom prst="ellipse">
              <a:avLst/>
            </a:prstGeom>
            <a:solidFill>
              <a:schemeClr val="accent1"/>
            </a:solidFill>
            <a:ln w="9525">
              <a:noFill/>
              <a:round/>
              <a:headEnd/>
              <a:tailEnd/>
            </a:ln>
          </p:spPr>
          <p:txBody>
            <a:bodyPr wrap="none" anchor="ctr"/>
            <a:lstStyle/>
            <a:p>
              <a:endParaRPr lang="tr-TR"/>
            </a:p>
          </p:txBody>
        </p:sp>
        <p:sp>
          <p:nvSpPr>
            <p:cNvPr id="1052" name="Oval 28"/>
            <p:cNvSpPr>
              <a:spLocks noChangeArrowheads="1"/>
            </p:cNvSpPr>
            <p:nvPr/>
          </p:nvSpPr>
          <p:spPr bwMode="auto">
            <a:xfrm>
              <a:off x="5472" y="1408"/>
              <a:ext cx="79" cy="80"/>
            </a:xfrm>
            <a:prstGeom prst="ellipse">
              <a:avLst/>
            </a:prstGeom>
            <a:solidFill>
              <a:schemeClr val="accent1"/>
            </a:solidFill>
            <a:ln w="9525">
              <a:noFill/>
              <a:round/>
              <a:headEnd/>
              <a:tailEnd/>
            </a:ln>
          </p:spPr>
          <p:txBody>
            <a:bodyPr wrap="none" anchor="ctr"/>
            <a:lstStyle/>
            <a:p>
              <a:endParaRPr lang="tr-TR"/>
            </a:p>
          </p:txBody>
        </p:sp>
        <p:sp>
          <p:nvSpPr>
            <p:cNvPr id="1053" name="Oval 29"/>
            <p:cNvSpPr>
              <a:spLocks noChangeArrowheads="1"/>
            </p:cNvSpPr>
            <p:nvPr/>
          </p:nvSpPr>
          <p:spPr bwMode="auto">
            <a:xfrm>
              <a:off x="5584" y="1408"/>
              <a:ext cx="80" cy="80"/>
            </a:xfrm>
            <a:prstGeom prst="ellipse">
              <a:avLst/>
            </a:prstGeom>
            <a:solidFill>
              <a:schemeClr val="folHlink"/>
            </a:solidFill>
            <a:ln w="9525">
              <a:noFill/>
              <a:round/>
              <a:headEnd/>
              <a:tailEnd/>
            </a:ln>
          </p:spPr>
          <p:txBody>
            <a:bodyPr wrap="none" anchor="ctr"/>
            <a:lstStyle/>
            <a:p>
              <a:endParaRPr lang="tr-TR"/>
            </a:p>
          </p:txBody>
        </p:sp>
        <p:sp>
          <p:nvSpPr>
            <p:cNvPr id="1054" name="Oval 30"/>
            <p:cNvSpPr>
              <a:spLocks noChangeArrowheads="1"/>
            </p:cNvSpPr>
            <p:nvPr/>
          </p:nvSpPr>
          <p:spPr bwMode="auto">
            <a:xfrm>
              <a:off x="5136" y="1520"/>
              <a:ext cx="80" cy="79"/>
            </a:xfrm>
            <a:prstGeom prst="ellipse">
              <a:avLst/>
            </a:prstGeom>
            <a:solidFill>
              <a:schemeClr val="accent2"/>
            </a:solidFill>
            <a:ln w="9525">
              <a:noFill/>
              <a:round/>
              <a:headEnd/>
              <a:tailEnd/>
            </a:ln>
          </p:spPr>
          <p:txBody>
            <a:bodyPr wrap="none" anchor="ctr"/>
            <a:lstStyle/>
            <a:p>
              <a:endParaRPr lang="tr-TR"/>
            </a:p>
          </p:txBody>
        </p:sp>
        <p:sp>
          <p:nvSpPr>
            <p:cNvPr id="1055" name="Oval 31"/>
            <p:cNvSpPr>
              <a:spLocks noChangeArrowheads="1"/>
            </p:cNvSpPr>
            <p:nvPr/>
          </p:nvSpPr>
          <p:spPr bwMode="auto">
            <a:xfrm>
              <a:off x="5248" y="1520"/>
              <a:ext cx="79" cy="79"/>
            </a:xfrm>
            <a:prstGeom prst="ellipse">
              <a:avLst/>
            </a:prstGeom>
            <a:solidFill>
              <a:schemeClr val="accent1"/>
            </a:solidFill>
            <a:ln w="9525">
              <a:noFill/>
              <a:round/>
              <a:headEnd/>
              <a:tailEnd/>
            </a:ln>
          </p:spPr>
          <p:txBody>
            <a:bodyPr wrap="none" anchor="ctr"/>
            <a:lstStyle/>
            <a:p>
              <a:endParaRPr lang="tr-TR"/>
            </a:p>
          </p:txBody>
        </p:sp>
        <p:sp>
          <p:nvSpPr>
            <p:cNvPr id="1056" name="Oval 32"/>
            <p:cNvSpPr>
              <a:spLocks noChangeArrowheads="1"/>
            </p:cNvSpPr>
            <p:nvPr/>
          </p:nvSpPr>
          <p:spPr bwMode="auto">
            <a:xfrm>
              <a:off x="5360" y="1520"/>
              <a:ext cx="79" cy="79"/>
            </a:xfrm>
            <a:prstGeom prst="ellipse">
              <a:avLst/>
            </a:prstGeom>
            <a:solidFill>
              <a:schemeClr val="accent1"/>
            </a:solidFill>
            <a:ln w="9525">
              <a:noFill/>
              <a:round/>
              <a:headEnd/>
              <a:tailEnd/>
            </a:ln>
          </p:spPr>
          <p:txBody>
            <a:bodyPr wrap="none" anchor="ctr"/>
            <a:lstStyle/>
            <a:p>
              <a:endParaRPr lang="tr-TR"/>
            </a:p>
          </p:txBody>
        </p:sp>
        <p:sp>
          <p:nvSpPr>
            <p:cNvPr id="1057" name="Oval 33"/>
            <p:cNvSpPr>
              <a:spLocks noChangeArrowheads="1"/>
            </p:cNvSpPr>
            <p:nvPr/>
          </p:nvSpPr>
          <p:spPr bwMode="auto">
            <a:xfrm>
              <a:off x="5472" y="1520"/>
              <a:ext cx="79" cy="79"/>
            </a:xfrm>
            <a:prstGeom prst="ellipse">
              <a:avLst/>
            </a:prstGeom>
            <a:solidFill>
              <a:schemeClr val="folHlink"/>
            </a:solidFill>
            <a:ln w="9525">
              <a:noFill/>
              <a:round/>
              <a:headEnd/>
              <a:tailEnd/>
            </a:ln>
          </p:spPr>
          <p:txBody>
            <a:bodyPr wrap="none" anchor="ctr"/>
            <a:lstStyle/>
            <a:p>
              <a:endParaRPr lang="tr-TR"/>
            </a:p>
          </p:txBody>
        </p:sp>
        <p:sp>
          <p:nvSpPr>
            <p:cNvPr id="1058" name="Oval 34"/>
            <p:cNvSpPr>
              <a:spLocks noChangeArrowheads="1"/>
            </p:cNvSpPr>
            <p:nvPr/>
          </p:nvSpPr>
          <p:spPr bwMode="auto">
            <a:xfrm>
              <a:off x="5136" y="1632"/>
              <a:ext cx="80" cy="79"/>
            </a:xfrm>
            <a:prstGeom prst="ellipse">
              <a:avLst/>
            </a:prstGeom>
            <a:solidFill>
              <a:schemeClr val="accent1"/>
            </a:solidFill>
            <a:ln w="9525">
              <a:noFill/>
              <a:round/>
              <a:headEnd/>
              <a:tailEnd/>
            </a:ln>
          </p:spPr>
          <p:txBody>
            <a:bodyPr wrap="none" anchor="ctr"/>
            <a:lstStyle/>
            <a:p>
              <a:endParaRPr lang="tr-TR"/>
            </a:p>
          </p:txBody>
        </p:sp>
        <p:sp>
          <p:nvSpPr>
            <p:cNvPr id="1059" name="Oval 35"/>
            <p:cNvSpPr>
              <a:spLocks noChangeArrowheads="1"/>
            </p:cNvSpPr>
            <p:nvPr/>
          </p:nvSpPr>
          <p:spPr bwMode="auto">
            <a:xfrm>
              <a:off x="5248" y="1632"/>
              <a:ext cx="79" cy="79"/>
            </a:xfrm>
            <a:prstGeom prst="ellipse">
              <a:avLst/>
            </a:prstGeom>
            <a:solidFill>
              <a:schemeClr val="accent1"/>
            </a:solidFill>
            <a:ln w="9525">
              <a:noFill/>
              <a:round/>
              <a:headEnd/>
              <a:tailEnd/>
            </a:ln>
          </p:spPr>
          <p:txBody>
            <a:bodyPr wrap="none" anchor="ctr"/>
            <a:lstStyle/>
            <a:p>
              <a:endParaRPr lang="tr-TR"/>
            </a:p>
          </p:txBody>
        </p:sp>
        <p:sp>
          <p:nvSpPr>
            <p:cNvPr id="1060" name="Oval 36"/>
            <p:cNvSpPr>
              <a:spLocks noChangeArrowheads="1"/>
            </p:cNvSpPr>
            <p:nvPr/>
          </p:nvSpPr>
          <p:spPr bwMode="auto">
            <a:xfrm>
              <a:off x="5360" y="1632"/>
              <a:ext cx="79" cy="79"/>
            </a:xfrm>
            <a:prstGeom prst="ellipse">
              <a:avLst/>
            </a:prstGeom>
            <a:solidFill>
              <a:schemeClr val="folHlink"/>
            </a:solidFill>
            <a:ln w="9525">
              <a:noFill/>
              <a:round/>
              <a:headEnd/>
              <a:tailEnd/>
            </a:ln>
          </p:spPr>
          <p:txBody>
            <a:bodyPr wrap="none" anchor="ctr"/>
            <a:lstStyle/>
            <a:p>
              <a:endParaRPr lang="tr-TR"/>
            </a:p>
          </p:txBody>
        </p:sp>
        <p:sp>
          <p:nvSpPr>
            <p:cNvPr id="1061" name="Oval 37"/>
            <p:cNvSpPr>
              <a:spLocks noChangeArrowheads="1"/>
            </p:cNvSpPr>
            <p:nvPr/>
          </p:nvSpPr>
          <p:spPr bwMode="auto">
            <a:xfrm>
              <a:off x="5472" y="1632"/>
              <a:ext cx="79" cy="79"/>
            </a:xfrm>
            <a:prstGeom prst="ellipse">
              <a:avLst/>
            </a:prstGeom>
            <a:solidFill>
              <a:schemeClr val="folHlink"/>
            </a:solidFill>
            <a:ln w="9525">
              <a:noFill/>
              <a:round/>
              <a:headEnd/>
              <a:tailEnd/>
            </a:ln>
          </p:spPr>
          <p:txBody>
            <a:bodyPr wrap="none" anchor="ctr"/>
            <a:lstStyle/>
            <a:p>
              <a:endParaRPr lang="tr-TR"/>
            </a:p>
          </p:txBody>
        </p:sp>
        <p:sp>
          <p:nvSpPr>
            <p:cNvPr id="1062" name="Oval 38"/>
            <p:cNvSpPr>
              <a:spLocks noChangeArrowheads="1"/>
            </p:cNvSpPr>
            <p:nvPr/>
          </p:nvSpPr>
          <p:spPr bwMode="auto">
            <a:xfrm>
              <a:off x="5248" y="1744"/>
              <a:ext cx="79" cy="80"/>
            </a:xfrm>
            <a:prstGeom prst="ellipse">
              <a:avLst/>
            </a:prstGeom>
            <a:solidFill>
              <a:schemeClr val="folHlink"/>
            </a:solidFill>
            <a:ln w="9525">
              <a:noFill/>
              <a:round/>
              <a:headEnd/>
              <a:tailEnd/>
            </a:ln>
          </p:spPr>
          <p:txBody>
            <a:bodyPr wrap="none" anchor="ctr"/>
            <a:lstStyle/>
            <a:p>
              <a:endParaRPr lang="tr-TR"/>
            </a:p>
          </p:txBody>
        </p:sp>
        <p:sp>
          <p:nvSpPr>
            <p:cNvPr id="1063" name="Oval 39"/>
            <p:cNvSpPr>
              <a:spLocks noChangeArrowheads="1"/>
            </p:cNvSpPr>
            <p:nvPr/>
          </p:nvSpPr>
          <p:spPr bwMode="auto">
            <a:xfrm>
              <a:off x="5472" y="1744"/>
              <a:ext cx="79" cy="80"/>
            </a:xfrm>
            <a:prstGeom prst="ellipse">
              <a:avLst/>
            </a:prstGeom>
            <a:solidFill>
              <a:schemeClr val="folHlink"/>
            </a:solidFill>
            <a:ln w="9525">
              <a:noFill/>
              <a:round/>
              <a:headEnd/>
              <a:tailEnd/>
            </a:ln>
          </p:spPr>
          <p:txBody>
            <a:bodyPr wrap="none" anchor="ctr"/>
            <a:lstStyle/>
            <a:p>
              <a:endParaRPr lang="tr-TR"/>
            </a:p>
          </p:txBody>
        </p:sp>
      </p:grpSp>
    </p:spTree>
  </p:cSld>
  <p:clrMap bg1="lt1" tx1="dk1" bg2="lt2" tx2="dk2" accent1="accent1" accent2="accent2" accent3="accent3" accent4="accent4" accent5="accent5" accent6="accent6" hlink="hlink" folHlink="folHlink"/>
  <p:sldLayoutIdLst>
    <p:sldLayoutId id="2147483881"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ransition>
    <p:dissolve/>
  </p:transition>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mages.google.com.tr/imgres?imgurl=http://www.sosyaldersleri.com/rehberlik/images/153252.jpg&amp;imgrefurl=http://www.sosyaldersleri.com/rehberlik/ders.php%3Fno%3D8%26klasor%3D905%26ders%3Drehberlik&amp;usg=__hoognJ_89VU_byGd8K0TsnsjeUU=&amp;h=265&amp;w=212&amp;sz=12&amp;hl=tr&amp;start=19&amp;itbs=1&amp;tbnid=sqwKrPY-UAcfOM:&amp;tbnh=112&amp;tbnw=90&amp;prev=/images%3Fq%3Dyalan%2Bs%25C3%25B6yleme%2Bdavran%25C4%25B1%25C5%259F%25C4%25B1%26start%3D18%26hl%3Dtr%26sa%3DN%26gbv%3D2%26ndsp%3D18%26tbs%3Disch:1" TargetMode="External"/><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images.google.com.tr/imgres?imgurl=http://www.saglikal.com/wp-content/uploads/hiperaktif.png&amp;imgrefurl=http://www.eskihamalkoyu.com/index.php%3Foption%3Dcom_content%26view%3Darticle%26id%3D35:btklerle-salikli-yaam-ve-hastaliktan-korunma-tarfler%26catid%3D3:haberler%26Itemid%3D21&amp;usg=__H4gcZpMUsArs8mlWs0FT43uplNA=&amp;h=300&amp;w=300&amp;sz=53&amp;hl=tr&amp;start=143&amp;itbs=1&amp;tbnid=kjHRMbXVaPafIM:&amp;tbnh=116&amp;tbnw=116&amp;prev=/images%3Fq%3Ddikkat%2Beksikli%25C4%259Fi%26start%3D126%26hl%3Dtr%26sa%3DN%26gbv%3D2%26ndsp%3D18%26tbs%3Disch:1" TargetMode="External"/><Relationship Id="rId2" Type="http://schemas.openxmlformats.org/officeDocument/2006/relationships/audio" Target="../media/audio4.wav"/><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685800" y="1500188"/>
            <a:ext cx="7772400" cy="2143125"/>
          </a:xfrm>
        </p:spPr>
        <p:txBody>
          <a:bodyPr anchor="ctr"/>
          <a:lstStyle/>
          <a:p>
            <a:pPr algn="ctr" eaLnBrk="1" hangingPunct="1"/>
            <a:r>
              <a:rPr lang="tr-TR" altLang="en-US" sz="2400" dirty="0" smtClean="0">
                <a:latin typeface="Segoe Print" pitchFamily="2" charset="0"/>
                <a:cs typeface="Arial" charset="0"/>
              </a:rPr>
              <a:t>Mareşal </a:t>
            </a:r>
            <a:r>
              <a:rPr lang="tr-TR" altLang="en-US" sz="2400" dirty="0" smtClean="0">
                <a:latin typeface="Segoe Print" pitchFamily="2" charset="0"/>
                <a:cs typeface="Arial" charset="0"/>
              </a:rPr>
              <a:t>F</a:t>
            </a:r>
            <a:r>
              <a:rPr lang="tr-TR" altLang="en-US" sz="2400" dirty="0" smtClean="0">
                <a:latin typeface="Segoe Print" pitchFamily="2" charset="0"/>
                <a:cs typeface="Arial" charset="0"/>
              </a:rPr>
              <a:t>evzi Çakmak İLKOKULU </a:t>
            </a:r>
            <a:br>
              <a:rPr lang="tr-TR" altLang="en-US" sz="2400" dirty="0" smtClean="0">
                <a:latin typeface="Segoe Print" pitchFamily="2" charset="0"/>
                <a:cs typeface="Arial" charset="0"/>
              </a:rPr>
            </a:br>
            <a:r>
              <a:rPr lang="tr-TR" altLang="en-US" sz="2400" dirty="0" smtClean="0">
                <a:latin typeface="Segoe Print" pitchFamily="2" charset="0"/>
                <a:cs typeface="Arial" charset="0"/>
              </a:rPr>
              <a:t>Rehberlik </a:t>
            </a:r>
            <a:r>
              <a:rPr lang="tr-TR" altLang="en-US" sz="2400" dirty="0" smtClean="0">
                <a:latin typeface="Segoe Print" pitchFamily="2" charset="0"/>
                <a:cs typeface="Arial" charset="0"/>
              </a:rPr>
              <a:t>ve Psikolojik Danışma Servisi</a:t>
            </a:r>
          </a:p>
        </p:txBody>
      </p:sp>
      <p:sp>
        <p:nvSpPr>
          <p:cNvPr id="4099" name="3 Alt Başlık"/>
          <p:cNvSpPr>
            <a:spLocks noGrp="1"/>
          </p:cNvSpPr>
          <p:nvPr>
            <p:ph type="subTitle" idx="4294967295"/>
          </p:nvPr>
        </p:nvSpPr>
        <p:spPr>
          <a:xfrm>
            <a:off x="1071539" y="3357563"/>
            <a:ext cx="7358114" cy="2571768"/>
          </a:xfrm>
        </p:spPr>
        <p:txBody>
          <a:bodyPr/>
          <a:lstStyle/>
          <a:p>
            <a:pPr marL="0" indent="0" algn="ctr" eaLnBrk="1" hangingPunct="1">
              <a:buFont typeface="Wingdings" pitchFamily="2" charset="2"/>
              <a:buNone/>
            </a:pPr>
            <a:r>
              <a:rPr lang="tr-TR" altLang="en-US" sz="2000" b="1" dirty="0" smtClean="0">
                <a:latin typeface="Segoe Print" pitchFamily="2" charset="0"/>
              </a:rPr>
              <a:t>REHBER ÖĞRETMEN VE PSİKOLOJİK DANIŞMAN</a:t>
            </a:r>
          </a:p>
          <a:p>
            <a:pPr marL="0" indent="0" algn="r" eaLnBrk="1" hangingPunct="1">
              <a:buFont typeface="Wingdings" pitchFamily="2" charset="2"/>
              <a:buNone/>
            </a:pPr>
            <a:r>
              <a:rPr lang="tr-TR" altLang="en-US" sz="2600" dirty="0" smtClean="0">
                <a:latin typeface="Segoe Print" pitchFamily="2" charset="0"/>
              </a:rPr>
              <a:t>NESRİN İPÇİ ÇELİK</a:t>
            </a:r>
          </a:p>
          <a:p>
            <a:pPr marL="0" indent="0" algn="r" eaLnBrk="1" hangingPunct="1">
              <a:buFont typeface="Wingdings" pitchFamily="2" charset="2"/>
              <a:buNone/>
            </a:pPr>
            <a:r>
              <a:rPr lang="tr-TR" altLang="en-US" sz="2600" dirty="0" smtClean="0">
                <a:latin typeface="Segoe Print" pitchFamily="2" charset="0"/>
              </a:rPr>
              <a:t>HATİCE SOYLU ADA</a:t>
            </a:r>
          </a:p>
          <a:p>
            <a:pPr marL="0" indent="0" algn="r" eaLnBrk="1" hangingPunct="1">
              <a:buFont typeface="Wingdings" pitchFamily="2" charset="2"/>
              <a:buNone/>
            </a:pPr>
            <a:r>
              <a:rPr lang="tr-TR" altLang="en-US" sz="2600" dirty="0" smtClean="0">
                <a:latin typeface="Segoe Print" pitchFamily="2" charset="0"/>
              </a:rPr>
              <a:t>SÜMEYRA YALÇIN</a:t>
            </a:r>
          </a:p>
          <a:p>
            <a:pPr marL="0" indent="0" algn="r" eaLnBrk="1" hangingPunct="1">
              <a:buFont typeface="Wingdings" pitchFamily="2" charset="2"/>
              <a:buNone/>
            </a:pPr>
            <a:r>
              <a:rPr lang="tr-TR" altLang="en-US" sz="2600" dirty="0" smtClean="0">
                <a:latin typeface="Segoe Print" pitchFamily="2" charset="0"/>
              </a:rPr>
              <a:t>ŞAHİN SAYILGAN</a:t>
            </a:r>
          </a:p>
          <a:p>
            <a:pPr marL="0" indent="0" algn="ctr" eaLnBrk="1" hangingPunct="1">
              <a:buFont typeface="Wingdings" pitchFamily="2" charset="2"/>
              <a:buNone/>
            </a:pPr>
            <a:endParaRPr lang="tr-TR" altLang="en-US" sz="2600" dirty="0" smtClean="0">
              <a:latin typeface="Segoe Print" pitchFamily="2"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p:cNvSpPr>
            <a:spLocks noGrp="1"/>
          </p:cNvSpPr>
          <p:nvPr>
            <p:ph type="title" idx="4294967295"/>
          </p:nvPr>
        </p:nvSpPr>
        <p:spPr/>
        <p:txBody>
          <a:bodyPr anchor="ctr"/>
          <a:lstStyle/>
          <a:p>
            <a:pPr eaLnBrk="1" hangingPunct="1"/>
            <a:r>
              <a:rPr lang="tr-TR" altLang="en-US" sz="3000" smtClean="0"/>
              <a:t>Rehberlik Servisine Ne Zaman Başvurulmalıdır?</a:t>
            </a:r>
            <a:endParaRPr lang="tr-TR" altLang="en-US" sz="3400" smtClean="0"/>
          </a:p>
        </p:txBody>
      </p:sp>
      <p:sp>
        <p:nvSpPr>
          <p:cNvPr id="14339" name="2 İçerik Yer Tutucusu"/>
          <p:cNvSpPr>
            <a:spLocks noGrp="1"/>
          </p:cNvSpPr>
          <p:nvPr>
            <p:ph idx="4294967295"/>
          </p:nvPr>
        </p:nvSpPr>
        <p:spPr>
          <a:xfrm>
            <a:off x="395288" y="1196975"/>
            <a:ext cx="8229600" cy="4411663"/>
          </a:xfrm>
        </p:spPr>
        <p:txBody>
          <a:bodyPr/>
          <a:lstStyle/>
          <a:p>
            <a:pPr algn="just" eaLnBrk="1" hangingPunct="1">
              <a:buFont typeface="Wingdings" pitchFamily="2" charset="2"/>
              <a:buNone/>
            </a:pPr>
            <a:endParaRPr lang="tr-TR" altLang="en-US" sz="2600" smtClean="0"/>
          </a:p>
          <a:p>
            <a:pPr eaLnBrk="1" hangingPunct="1"/>
            <a:r>
              <a:rPr lang="tr-TR" altLang="en-US" sz="2600" smtClean="0"/>
              <a:t>Akademik,duygusal,sosyal vb. alanlarda problemler yaşadığını gözlemlediğiniz ve problemlerini ifade etmek ihtiyacı duyan öğrencileriniz olduğunda</a:t>
            </a:r>
          </a:p>
          <a:p>
            <a:pPr eaLnBrk="1" hangingPunct="1"/>
            <a:r>
              <a:rPr lang="tr-TR" altLang="en-US" sz="2600" smtClean="0"/>
              <a:t>Sınav kaygısı yaşayanlar</a:t>
            </a:r>
          </a:p>
          <a:p>
            <a:pPr eaLnBrk="1" hangingPunct="1"/>
            <a:r>
              <a:rPr lang="tr-TR" altLang="en-US" sz="2600" smtClean="0"/>
              <a:t>Çatışma yaşayanlar (Aile- öğrenci, öğrenci – öğretmen, öğrenci – öğrenci) </a:t>
            </a:r>
          </a:p>
          <a:p>
            <a:pPr eaLnBrk="1" hangingPunct="1"/>
            <a:r>
              <a:rPr lang="tr-TR" altLang="en-US" sz="2600" smtClean="0"/>
              <a:t>Kişiler arası iletişim problemi yaşayanlar </a:t>
            </a:r>
          </a:p>
          <a:p>
            <a:pPr eaLnBrk="1" hangingPunct="1"/>
            <a:r>
              <a:rPr lang="tr-TR" altLang="en-US" sz="2600" smtClean="0"/>
              <a:t>Problem davranışlar  okul gibi kalabalık ortamlarda bulaşıcıdır. Bu nedenle kalıcı çözümler için işbirliği içinde çalışma ve disiplinler arası yaklaşım gereklidir.</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title"/>
          </p:nvPr>
        </p:nvSpPr>
        <p:spPr/>
        <p:txBody>
          <a:bodyPr/>
          <a:lstStyle/>
          <a:p>
            <a:pPr eaLnBrk="1" hangingPunct="1"/>
            <a:r>
              <a:rPr lang="tr-TR" altLang="en-US" smtClean="0"/>
              <a:t>Çocuğunun Kötü Olmasını Kim İster?</a:t>
            </a:r>
          </a:p>
        </p:txBody>
      </p:sp>
      <p:sp>
        <p:nvSpPr>
          <p:cNvPr id="15363" name="Rectangle 8"/>
          <p:cNvSpPr>
            <a:spLocks noGrp="1" noChangeArrowheads="1"/>
          </p:cNvSpPr>
          <p:nvPr>
            <p:ph type="body" idx="1"/>
          </p:nvPr>
        </p:nvSpPr>
        <p:spPr/>
        <p:txBody>
          <a:bodyPr/>
          <a:lstStyle/>
          <a:p>
            <a:pPr eaLnBrk="1" hangingPunct="1"/>
            <a:r>
              <a:rPr lang="tr-TR" altLang="en-US" smtClean="0"/>
              <a:t>Başkaları ile kıyaslamayın,</a:t>
            </a:r>
          </a:p>
          <a:p>
            <a:pPr eaLnBrk="1" hangingPunct="1"/>
            <a:r>
              <a:rPr lang="tr-TR" altLang="en-US" smtClean="0"/>
              <a:t>Onunda bir insan olduğunu unutmayın,</a:t>
            </a:r>
          </a:p>
          <a:p>
            <a:pPr eaLnBrk="1" hangingPunct="1"/>
            <a:r>
              <a:rPr lang="tr-TR" altLang="en-US" smtClean="0"/>
              <a:t>Çocuklar bizim malımız değil bize emanet olduklarını unutmayın,</a:t>
            </a:r>
          </a:p>
          <a:p>
            <a:pPr eaLnBrk="1" hangingPunct="1"/>
            <a:endParaRPr lang="tr-TR" altLang="en-US" smtClean="0"/>
          </a:p>
        </p:txBody>
      </p:sp>
      <p:pic>
        <p:nvPicPr>
          <p:cNvPr id="15364" name="3 Resim" descr="600px-Is_Birligi_svg.png"/>
          <p:cNvPicPr>
            <a:picLocks noChangeAspect="1"/>
          </p:cNvPicPr>
          <p:nvPr/>
        </p:nvPicPr>
        <p:blipFill>
          <a:blip r:embed="rId2"/>
          <a:srcRect/>
          <a:stretch>
            <a:fillRect/>
          </a:stretch>
        </p:blipFill>
        <p:spPr bwMode="auto">
          <a:xfrm>
            <a:off x="1714500" y="3429000"/>
            <a:ext cx="4286250" cy="321468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idx="4294967295"/>
          </p:nvPr>
        </p:nvSpPr>
        <p:spPr>
          <a:xfrm>
            <a:off x="428625" y="1928813"/>
            <a:ext cx="8474075" cy="5257800"/>
          </a:xfrm>
        </p:spPr>
        <p:txBody>
          <a:bodyPr/>
          <a:lstStyle/>
          <a:p>
            <a:pPr marL="365125" indent="-255588" eaLnBrk="1" hangingPunct="1">
              <a:buFont typeface="Wingdings" pitchFamily="2" charset="2"/>
              <a:buNone/>
            </a:pPr>
            <a:r>
              <a:rPr lang="tr-TR" altLang="en-US" smtClean="0">
                <a:solidFill>
                  <a:srgbClr val="FF3300"/>
                </a:solidFill>
                <a:latin typeface="Comic Sans MS" pitchFamily="66" charset="0"/>
              </a:rPr>
              <a:t>	</a:t>
            </a:r>
            <a:r>
              <a:rPr lang="tr-TR" altLang="en-US" b="1" smtClean="0">
                <a:solidFill>
                  <a:srgbClr val="2B4A76"/>
                </a:solidFill>
                <a:latin typeface="Comic Sans MS" pitchFamily="66" charset="0"/>
              </a:rPr>
              <a:t>Nedenleri:</a:t>
            </a:r>
            <a:r>
              <a:rPr lang="tr-TR" altLang="en-US" sz="1900" smtClean="0"/>
              <a:t>	</a:t>
            </a:r>
          </a:p>
          <a:p>
            <a:pPr marL="365125" indent="-255588" eaLnBrk="1" hangingPunct="1"/>
            <a:r>
              <a:rPr lang="tr-TR" altLang="en-US" sz="2900" smtClean="0">
                <a:latin typeface="Comic Sans MS" pitchFamily="66" charset="0"/>
              </a:rPr>
              <a:t>Gerçek ve gerçek üstü olayları birbirinden ayırt edememe,</a:t>
            </a:r>
          </a:p>
          <a:p>
            <a:pPr marL="365125" indent="-255588" eaLnBrk="1" hangingPunct="1"/>
            <a:r>
              <a:rPr lang="tr-TR" altLang="en-US" sz="2900" smtClean="0">
                <a:latin typeface="Comic Sans MS" pitchFamily="66" charset="0"/>
              </a:rPr>
              <a:t>Yetişkinlerin (anne-baba) gerçek karşısındaki sert tutumları,</a:t>
            </a:r>
          </a:p>
          <a:p>
            <a:pPr marL="365125" indent="-255588" eaLnBrk="1" hangingPunct="1"/>
            <a:r>
              <a:rPr lang="tr-TR" altLang="en-US" sz="2900" smtClean="0">
                <a:latin typeface="Comic Sans MS" pitchFamily="66" charset="0"/>
              </a:rPr>
              <a:t>Sevgi ve ilgi eksikliği,</a:t>
            </a:r>
          </a:p>
          <a:p>
            <a:pPr marL="365125" indent="-255588" eaLnBrk="1" hangingPunct="1"/>
            <a:r>
              <a:rPr lang="tr-TR" altLang="en-US" sz="2900" smtClean="0">
                <a:latin typeface="Comic Sans MS" pitchFamily="66" charset="0"/>
              </a:rPr>
              <a:t>Ergenlik döneminde benlik arayışı,</a:t>
            </a:r>
          </a:p>
          <a:p>
            <a:pPr marL="365125" indent="-255588" eaLnBrk="1" hangingPunct="1"/>
            <a:r>
              <a:rPr lang="tr-TR" altLang="en-US" sz="2900" smtClean="0">
                <a:latin typeface="Comic Sans MS" pitchFamily="66" charset="0"/>
              </a:rPr>
              <a:t>Akran gurubuna ait olma ihtiyacı vb. nedenlerden</a:t>
            </a:r>
          </a:p>
        </p:txBody>
      </p:sp>
      <p:pic>
        <p:nvPicPr>
          <p:cNvPr id="16387" name="Picture 5" descr="http://t2.gstatic.com/images?q=tbn:sqwKrPY-UAcfOM:http://www.sosyaldersleri.com/rehberlik/images/153252.jpg">
            <a:hlinkClick r:id="rId3"/>
          </p:cNvPr>
          <p:cNvPicPr>
            <a:picLocks noChangeAspect="1" noChangeArrowheads="1"/>
          </p:cNvPicPr>
          <p:nvPr/>
        </p:nvPicPr>
        <p:blipFill>
          <a:blip r:embed="rId4"/>
          <a:srcRect/>
          <a:stretch>
            <a:fillRect/>
          </a:stretch>
        </p:blipFill>
        <p:spPr bwMode="auto">
          <a:xfrm>
            <a:off x="7269163" y="0"/>
            <a:ext cx="1874837" cy="2143125"/>
          </a:xfrm>
          <a:prstGeom prst="rect">
            <a:avLst/>
          </a:prstGeom>
          <a:noFill/>
          <a:ln w="9525">
            <a:noFill/>
            <a:miter lim="800000"/>
            <a:headEnd/>
            <a:tailEnd/>
          </a:ln>
        </p:spPr>
      </p:pic>
      <p:sp>
        <p:nvSpPr>
          <p:cNvPr id="7" name="6 Dikdörtgen"/>
          <p:cNvSpPr/>
          <p:nvPr/>
        </p:nvSpPr>
        <p:spPr>
          <a:xfrm>
            <a:off x="714348" y="357166"/>
            <a:ext cx="5546327" cy="830997"/>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tr-TR"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YALAN SÖYLEME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100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p:cTn id="7" dur="1000" fill="hold"/>
                                        <p:tgtEl>
                                          <p:spTgt spid="3789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789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789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7891">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par>
                          <p:cTn id="11" fill="hold" nodeType="afterGroup">
                            <p:stCondLst>
                              <p:cond delay="2000"/>
                            </p:stCondLst>
                            <p:childTnLst>
                              <p:par>
                                <p:cTn id="12" presetID="15" presetClass="entr" presetSubtype="0" fill="hold" grpId="0" nodeType="afterEffect">
                                  <p:stCondLst>
                                    <p:cond delay="1000"/>
                                  </p:stCondLst>
                                  <p:childTnLst>
                                    <p:set>
                                      <p:cBhvr>
                                        <p:cTn id="13" dur="1" fill="hold">
                                          <p:stCondLst>
                                            <p:cond delay="0"/>
                                          </p:stCondLst>
                                        </p:cTn>
                                        <p:tgtEl>
                                          <p:spTgt spid="37891">
                                            <p:txEl>
                                              <p:pRg st="1" end="1"/>
                                            </p:txEl>
                                          </p:spTgt>
                                        </p:tgtEl>
                                        <p:attrNameLst>
                                          <p:attrName>style.visibility</p:attrName>
                                        </p:attrNameLst>
                                      </p:cBhvr>
                                      <p:to>
                                        <p:strVal val="visible"/>
                                      </p:to>
                                    </p:set>
                                    <p:anim calcmode="lin" valueType="num">
                                      <p:cBhvr>
                                        <p:cTn id="14" dur="1000" fill="hold"/>
                                        <p:tgtEl>
                                          <p:spTgt spid="37891">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7891">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789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7891">
                                            <p:txEl>
                                              <p:pRg st="1" end="1"/>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2"/>
                                            </p:cond>
                                          </p:stCondLst>
                                          <p:endCondLst>
                                            <p:cond evt="onStopAudio" delay="0">
                                              <p:tgtEl>
                                                <p:sldTgt/>
                                              </p:tgtEl>
                                            </p:cond>
                                          </p:endCondLst>
                                        </p:cTn>
                                        <p:tgtEl>
                                          <p:sndTgt r:embed="rId2" name="chimes.wav" builtIn="1"/>
                                        </p:tgtEl>
                                      </p:cMediaNode>
                                    </p:audio>
                                  </p:subTnLst>
                                </p:cTn>
                              </p:par>
                            </p:childTnLst>
                          </p:cTn>
                        </p:par>
                        <p:par>
                          <p:cTn id="18" fill="hold" nodeType="afterGroup">
                            <p:stCondLst>
                              <p:cond delay="4000"/>
                            </p:stCondLst>
                            <p:childTnLst>
                              <p:par>
                                <p:cTn id="19" presetID="15" presetClass="entr" presetSubtype="0" fill="hold" grpId="0" nodeType="afterEffect">
                                  <p:stCondLst>
                                    <p:cond delay="1000"/>
                                  </p:stCondLst>
                                  <p:childTnLst>
                                    <p:set>
                                      <p:cBhvr>
                                        <p:cTn id="20" dur="1" fill="hold">
                                          <p:stCondLst>
                                            <p:cond delay="0"/>
                                          </p:stCondLst>
                                        </p:cTn>
                                        <p:tgtEl>
                                          <p:spTgt spid="37891">
                                            <p:txEl>
                                              <p:pRg st="2" end="2"/>
                                            </p:txEl>
                                          </p:spTgt>
                                        </p:tgtEl>
                                        <p:attrNameLst>
                                          <p:attrName>style.visibility</p:attrName>
                                        </p:attrNameLst>
                                      </p:cBhvr>
                                      <p:to>
                                        <p:strVal val="visible"/>
                                      </p:to>
                                    </p:set>
                                    <p:anim calcmode="lin" valueType="num">
                                      <p:cBhvr>
                                        <p:cTn id="21" dur="1000" fill="hold"/>
                                        <p:tgtEl>
                                          <p:spTgt spid="37891">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7891">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789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7891">
                                            <p:txEl>
                                              <p:pRg st="2" end="2"/>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9"/>
                                            </p:cond>
                                          </p:stCondLst>
                                          <p:endCondLst>
                                            <p:cond evt="onStopAudio" delay="0">
                                              <p:tgtEl>
                                                <p:sldTgt/>
                                              </p:tgtEl>
                                            </p:cond>
                                          </p:endCondLst>
                                        </p:cTn>
                                        <p:tgtEl>
                                          <p:sndTgt r:embed="rId2" name="chimes.wav" builtIn="1"/>
                                        </p:tgtEl>
                                      </p:cMediaNode>
                                    </p:audio>
                                  </p:subTnLst>
                                </p:cTn>
                              </p:par>
                            </p:childTnLst>
                          </p:cTn>
                        </p:par>
                        <p:par>
                          <p:cTn id="25" fill="hold" nodeType="afterGroup">
                            <p:stCondLst>
                              <p:cond delay="6000"/>
                            </p:stCondLst>
                            <p:childTnLst>
                              <p:par>
                                <p:cTn id="26" presetID="15" presetClass="entr" presetSubtype="0" fill="hold" grpId="0" nodeType="afterEffect">
                                  <p:stCondLst>
                                    <p:cond delay="1000"/>
                                  </p:stCondLst>
                                  <p:childTnLst>
                                    <p:set>
                                      <p:cBhvr>
                                        <p:cTn id="27" dur="1" fill="hold">
                                          <p:stCondLst>
                                            <p:cond delay="0"/>
                                          </p:stCondLst>
                                        </p:cTn>
                                        <p:tgtEl>
                                          <p:spTgt spid="37891">
                                            <p:txEl>
                                              <p:pRg st="3" end="3"/>
                                            </p:txEl>
                                          </p:spTgt>
                                        </p:tgtEl>
                                        <p:attrNameLst>
                                          <p:attrName>style.visibility</p:attrName>
                                        </p:attrNameLst>
                                      </p:cBhvr>
                                      <p:to>
                                        <p:strVal val="visible"/>
                                      </p:to>
                                    </p:set>
                                    <p:anim calcmode="lin" valueType="num">
                                      <p:cBhvr>
                                        <p:cTn id="28" dur="1000" fill="hold"/>
                                        <p:tgtEl>
                                          <p:spTgt spid="37891">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37891">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3789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37891">
                                            <p:txEl>
                                              <p:pRg st="3" end="3"/>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6"/>
                                            </p:cond>
                                          </p:stCondLst>
                                          <p:endCondLst>
                                            <p:cond evt="onStopAudio" delay="0">
                                              <p:tgtEl>
                                                <p:sldTgt/>
                                              </p:tgtEl>
                                            </p:cond>
                                          </p:endCondLst>
                                        </p:cTn>
                                        <p:tgtEl>
                                          <p:sndTgt r:embed="rId2" name="chimes.wav" builtIn="1"/>
                                        </p:tgtEl>
                                      </p:cMediaNode>
                                    </p:audio>
                                  </p:subTnLst>
                                </p:cTn>
                              </p:par>
                            </p:childTnLst>
                          </p:cTn>
                        </p:par>
                        <p:par>
                          <p:cTn id="32" fill="hold" nodeType="afterGroup">
                            <p:stCondLst>
                              <p:cond delay="8000"/>
                            </p:stCondLst>
                            <p:childTnLst>
                              <p:par>
                                <p:cTn id="33" presetID="15" presetClass="entr" presetSubtype="0" fill="hold" grpId="0" nodeType="afterEffect">
                                  <p:stCondLst>
                                    <p:cond delay="1000"/>
                                  </p:stCondLst>
                                  <p:childTnLst>
                                    <p:set>
                                      <p:cBhvr>
                                        <p:cTn id="34" dur="1" fill="hold">
                                          <p:stCondLst>
                                            <p:cond delay="0"/>
                                          </p:stCondLst>
                                        </p:cTn>
                                        <p:tgtEl>
                                          <p:spTgt spid="37891">
                                            <p:txEl>
                                              <p:pRg st="4" end="4"/>
                                            </p:txEl>
                                          </p:spTgt>
                                        </p:tgtEl>
                                        <p:attrNameLst>
                                          <p:attrName>style.visibility</p:attrName>
                                        </p:attrNameLst>
                                      </p:cBhvr>
                                      <p:to>
                                        <p:strVal val="visible"/>
                                      </p:to>
                                    </p:set>
                                    <p:anim calcmode="lin" valueType="num">
                                      <p:cBhvr>
                                        <p:cTn id="35" dur="1000" fill="hold"/>
                                        <p:tgtEl>
                                          <p:spTgt spid="37891">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7891">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7891">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37891">
                                            <p:txEl>
                                              <p:pRg st="4" end="4"/>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33"/>
                                            </p:cond>
                                          </p:stCondLst>
                                          <p:endCondLst>
                                            <p:cond evt="onStopAudio" delay="0">
                                              <p:tgtEl>
                                                <p:sldTgt/>
                                              </p:tgtEl>
                                            </p:cond>
                                          </p:endCondLst>
                                        </p:cTn>
                                        <p:tgtEl>
                                          <p:sndTgt r:embed="rId2" name="chimes.wav" builtIn="1"/>
                                        </p:tgtEl>
                                      </p:cMediaNode>
                                    </p:audio>
                                  </p:subTnLst>
                                </p:cTn>
                              </p:par>
                            </p:childTnLst>
                          </p:cTn>
                        </p:par>
                        <p:par>
                          <p:cTn id="39" fill="hold" nodeType="afterGroup">
                            <p:stCondLst>
                              <p:cond delay="10000"/>
                            </p:stCondLst>
                            <p:childTnLst>
                              <p:par>
                                <p:cTn id="40" presetID="15" presetClass="entr" presetSubtype="0" fill="hold" grpId="0" nodeType="afterEffect">
                                  <p:stCondLst>
                                    <p:cond delay="1000"/>
                                  </p:stCondLst>
                                  <p:childTnLst>
                                    <p:set>
                                      <p:cBhvr>
                                        <p:cTn id="41" dur="1" fill="hold">
                                          <p:stCondLst>
                                            <p:cond delay="0"/>
                                          </p:stCondLst>
                                        </p:cTn>
                                        <p:tgtEl>
                                          <p:spTgt spid="37891">
                                            <p:txEl>
                                              <p:pRg st="5" end="5"/>
                                            </p:txEl>
                                          </p:spTgt>
                                        </p:tgtEl>
                                        <p:attrNameLst>
                                          <p:attrName>style.visibility</p:attrName>
                                        </p:attrNameLst>
                                      </p:cBhvr>
                                      <p:to>
                                        <p:strVal val="visible"/>
                                      </p:to>
                                    </p:set>
                                    <p:anim calcmode="lin" valueType="num">
                                      <p:cBhvr>
                                        <p:cTn id="42" dur="1000" fill="hold"/>
                                        <p:tgtEl>
                                          <p:spTgt spid="37891">
                                            <p:txEl>
                                              <p:pRg st="5" end="5"/>
                                            </p:txEl>
                                          </p:spTgt>
                                        </p:tgtEl>
                                        <p:attrNameLst>
                                          <p:attrName>ppt_w</p:attrName>
                                        </p:attrNameLst>
                                      </p:cBhvr>
                                      <p:tavLst>
                                        <p:tav tm="0">
                                          <p:val>
                                            <p:fltVal val="0"/>
                                          </p:val>
                                        </p:tav>
                                        <p:tav tm="100000">
                                          <p:val>
                                            <p:strVal val="#ppt_w"/>
                                          </p:val>
                                        </p:tav>
                                      </p:tavLst>
                                    </p:anim>
                                    <p:anim calcmode="lin" valueType="num">
                                      <p:cBhvr>
                                        <p:cTn id="43" dur="1000" fill="hold"/>
                                        <p:tgtEl>
                                          <p:spTgt spid="37891">
                                            <p:txEl>
                                              <p:pRg st="5" end="5"/>
                                            </p:txEl>
                                          </p:spTgt>
                                        </p:tgtEl>
                                        <p:attrNameLst>
                                          <p:attrName>ppt_h</p:attrName>
                                        </p:attrNameLst>
                                      </p:cBhvr>
                                      <p:tavLst>
                                        <p:tav tm="0">
                                          <p:val>
                                            <p:fltVal val="0"/>
                                          </p:val>
                                        </p:tav>
                                        <p:tav tm="100000">
                                          <p:val>
                                            <p:strVal val="#ppt_h"/>
                                          </p:val>
                                        </p:tav>
                                      </p:tavLst>
                                    </p:anim>
                                    <p:anim calcmode="lin" valueType="num">
                                      <p:cBhvr>
                                        <p:cTn id="44" dur="1000" fill="hold"/>
                                        <p:tgtEl>
                                          <p:spTgt spid="37891">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37891">
                                            <p:txEl>
                                              <p:pRg st="5" end="5"/>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40"/>
                                            </p:cond>
                                          </p:stCondLst>
                                          <p:endCondLst>
                                            <p:cond evt="onStopAudio" delay="0">
                                              <p:tgtEl>
                                                <p:sldTgt/>
                                              </p:tgtEl>
                                            </p:cond>
                                          </p:endCondLst>
                                        </p:cTn>
                                        <p:tgtEl>
                                          <p:sndTgt r:embed="rId2" name="chimes.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advAuto="100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İçerik Yer Tutucusu"/>
          <p:cNvSpPr>
            <a:spLocks noGrp="1"/>
          </p:cNvSpPr>
          <p:nvPr>
            <p:ph idx="4294967295"/>
          </p:nvPr>
        </p:nvSpPr>
        <p:spPr>
          <a:xfrm>
            <a:off x="428625" y="1643063"/>
            <a:ext cx="8229600" cy="4525962"/>
          </a:xfrm>
        </p:spPr>
        <p:txBody>
          <a:bodyPr/>
          <a:lstStyle/>
          <a:p>
            <a:pPr marL="365125" indent="-255588" eaLnBrk="1" hangingPunct="1">
              <a:buFont typeface="Wingdings" pitchFamily="2" charset="2"/>
              <a:buNone/>
            </a:pPr>
            <a:r>
              <a:rPr lang="tr-TR" altLang="en-US" smtClean="0">
                <a:latin typeface="Comic Sans MS" pitchFamily="66" charset="0"/>
              </a:rPr>
              <a:t>	</a:t>
            </a:r>
            <a:r>
              <a:rPr lang="tr-TR" altLang="en-US" u="sng" smtClean="0">
                <a:latin typeface="Comic Sans MS" pitchFamily="66" charset="0"/>
              </a:rPr>
              <a:t>Bu davranışın giderilmesine yönelik;</a:t>
            </a:r>
          </a:p>
          <a:p>
            <a:pPr marL="365125" indent="-255588" eaLnBrk="1" hangingPunct="1">
              <a:buFont typeface="Wingdings" pitchFamily="2" charset="2"/>
              <a:buNone/>
            </a:pPr>
            <a:r>
              <a:rPr lang="tr-TR" altLang="en-US" u="sng" smtClean="0">
                <a:latin typeface="Comic Sans MS" pitchFamily="66" charset="0"/>
              </a:rPr>
              <a:t> </a:t>
            </a:r>
          </a:p>
          <a:p>
            <a:pPr marL="365125" indent="-255588" eaLnBrk="1" hangingPunct="1"/>
            <a:r>
              <a:rPr lang="tr-TR" altLang="en-US" smtClean="0">
                <a:latin typeface="Comic Sans MS" pitchFamily="66" charset="0"/>
              </a:rPr>
              <a:t>Şiddet ve baskı kullanmamak,</a:t>
            </a:r>
          </a:p>
          <a:p>
            <a:pPr marL="365125" indent="-255588" eaLnBrk="1" hangingPunct="1"/>
            <a:r>
              <a:rPr lang="tr-TR" altLang="en-US" smtClean="0">
                <a:latin typeface="Comic Sans MS" pitchFamily="66" charset="0"/>
              </a:rPr>
              <a:t>Başaramayacağı şeyleri onlardan istememek,</a:t>
            </a:r>
          </a:p>
          <a:p>
            <a:pPr marL="365125" indent="-255588" eaLnBrk="1" hangingPunct="1"/>
            <a:r>
              <a:rPr lang="tr-TR" altLang="en-US" smtClean="0">
                <a:latin typeface="Comic Sans MS" pitchFamily="66" charset="0"/>
              </a:rPr>
              <a:t>Başkalarıyla karşılaştırmamak,</a:t>
            </a:r>
          </a:p>
          <a:p>
            <a:pPr marL="365125" indent="-255588" eaLnBrk="1" hangingPunct="1"/>
            <a:r>
              <a:rPr lang="tr-TR" altLang="en-US" smtClean="0">
                <a:latin typeface="Comic Sans MS" pitchFamily="66" charset="0"/>
              </a:rPr>
              <a:t>İyi model olmak,</a:t>
            </a:r>
          </a:p>
          <a:p>
            <a:pPr marL="365125" indent="-255588" eaLnBrk="1" hangingPunct="1"/>
            <a:r>
              <a:rPr lang="tr-TR" altLang="en-US" smtClean="0">
                <a:latin typeface="Comic Sans MS" pitchFamily="66" charset="0"/>
              </a:rPr>
              <a:t>Doğru ifadeleri ödüllendirmek,</a:t>
            </a:r>
          </a:p>
          <a:p>
            <a:pPr marL="365125" indent="-255588" eaLnBrk="1" hangingPunct="1">
              <a:buFont typeface="Wingdings" pitchFamily="2" charset="2"/>
              <a:buNone/>
            </a:pPr>
            <a:r>
              <a:rPr lang="tr-TR" altLang="en-US" smtClean="0">
                <a:latin typeface="Comic Sans MS" pitchFamily="66" charset="0"/>
              </a:rPr>
              <a:t>  gösterilecek temel davranış olmalıdır.</a:t>
            </a:r>
            <a:endParaRPr lang="tr-TR" altLang="en-US" smtClean="0"/>
          </a:p>
        </p:txBody>
      </p:sp>
      <p:sp>
        <p:nvSpPr>
          <p:cNvPr id="4" name="2 Başlık"/>
          <p:cNvSpPr>
            <a:spLocks noGrp="1"/>
          </p:cNvSpPr>
          <p:nvPr>
            <p:ph type="title" idx="4294967295"/>
          </p:nvPr>
        </p:nvSpPr>
        <p:spPr>
          <a:xfrm>
            <a:off x="500034" y="285728"/>
            <a:ext cx="8229600" cy="928694"/>
          </a:xfrm>
          <a:solidFill>
            <a:schemeClr val="accent3">
              <a:lumMod val="20000"/>
              <a:lumOff val="80000"/>
            </a:schemeClr>
          </a:solidFill>
          <a:extLst>
            <a:ext uri="{91240B29-F687-4F45-9708-019B960494DF}">
              <a14:hiddenLine xmlns:a14="http://schemas.microsoft.com/office/drawing/2010/main" xmlns="" w="9525">
                <a:solidFill>
                  <a:srgbClr val="000000"/>
                </a:solidFill>
                <a:miter lim="800000"/>
                <a:headEnd/>
                <a:tailEnd/>
              </a14:hiddenLine>
            </a:ext>
          </a:extLst>
        </p:spPr>
        <p:txBody>
          <a:bodyPr rtlCol="0" anchor="ctr">
            <a:normAutofit/>
            <a:scene3d>
              <a:camera prst="orthographicFront"/>
              <a:lightRig rig="soft" dir="t"/>
            </a:scene3d>
            <a:sp3d prstMaterial="softEdge">
              <a:bevelT w="25400" h="25400"/>
            </a:sp3d>
          </a:bodyPr>
          <a:lstStyle/>
          <a:p>
            <a:pPr eaLnBrk="1" fontAlgn="auto" hangingPunct="1">
              <a:spcAft>
                <a:spcPts val="0"/>
              </a:spcAft>
              <a:defRPr/>
            </a:pPr>
            <a:r>
              <a:rPr lang="tr-TR" sz="4100" kern="1200" dirty="0">
                <a:effectLst>
                  <a:outerShdw blurRad="31750" dist="25400" dir="5400000" algn="tl" rotWithShape="0">
                    <a:srgbClr val="000000">
                      <a:alpha val="25000"/>
                    </a:srgbClr>
                  </a:outerShdw>
                </a:effectLst>
              </a:rPr>
              <a:t>              </a:t>
            </a:r>
          </a:p>
        </p:txBody>
      </p:sp>
      <p:sp>
        <p:nvSpPr>
          <p:cNvPr id="5" name="4 Dikdörtgen"/>
          <p:cNvSpPr/>
          <p:nvPr/>
        </p:nvSpPr>
        <p:spPr>
          <a:xfrm>
            <a:off x="3000364" y="428604"/>
            <a:ext cx="2646878" cy="646331"/>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eaLnBrk="1" hangingPunct="1">
              <a:defRPr/>
            </a:pPr>
            <a:r>
              <a:rPr lang="tr-TR" sz="3600" b="1" dirty="0">
                <a:ln w="11430"/>
                <a:solidFill>
                  <a:schemeClr val="accent6">
                    <a:lumMod val="50000"/>
                  </a:schemeClr>
                </a:solidFill>
                <a:effectLst>
                  <a:outerShdw blurRad="80000" dist="40000" dir="5040000" algn="tl">
                    <a:srgbClr val="000000">
                      <a:alpha val="30000"/>
                    </a:srgbClr>
                  </a:outerShdw>
                </a:effectLst>
                <a:latin typeface="Times New Roman" charset="0"/>
              </a:rPr>
              <a:t>ÖNERİLER</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3"/>
          <p:cNvSpPr>
            <a:spLocks noGrp="1" noChangeArrowheads="1"/>
          </p:cNvSpPr>
          <p:nvPr>
            <p:ph sz="half" idx="4294967295"/>
          </p:nvPr>
        </p:nvSpPr>
        <p:spPr>
          <a:xfrm>
            <a:off x="395288" y="1196975"/>
            <a:ext cx="7672387" cy="4876800"/>
          </a:xfrm>
        </p:spPr>
        <p:txBody>
          <a:bodyPr/>
          <a:lstStyle/>
          <a:p>
            <a:pPr marL="365125" indent="-255588" eaLnBrk="1" hangingPunct="1">
              <a:lnSpc>
                <a:spcPct val="70000"/>
              </a:lnSpc>
              <a:buFont typeface="Wingdings" pitchFamily="2" charset="2"/>
              <a:buNone/>
            </a:pPr>
            <a:r>
              <a:rPr lang="tr-TR" altLang="en-US" sz="2300" b="1" smtClean="0">
                <a:solidFill>
                  <a:srgbClr val="2B4A76"/>
                </a:solidFill>
                <a:latin typeface="Comic Sans MS" pitchFamily="66" charset="0"/>
              </a:rPr>
              <a:t>  Nedenleri:</a:t>
            </a:r>
            <a:r>
              <a:rPr lang="tr-TR" altLang="en-US" sz="2300" b="1" smtClean="0">
                <a:solidFill>
                  <a:srgbClr val="FF3300"/>
                </a:solidFill>
                <a:latin typeface="Comic Sans MS" pitchFamily="66" charset="0"/>
              </a:rPr>
              <a:t>	</a:t>
            </a:r>
          </a:p>
          <a:p>
            <a:pPr marL="365125" indent="-255588" eaLnBrk="1" hangingPunct="1">
              <a:lnSpc>
                <a:spcPct val="70000"/>
              </a:lnSpc>
            </a:pPr>
            <a:r>
              <a:rPr lang="tr-TR" altLang="en-US" sz="2300" b="1" smtClean="0"/>
              <a:t>Öfke,		</a:t>
            </a:r>
          </a:p>
          <a:p>
            <a:pPr marL="365125" indent="-255588" eaLnBrk="1" hangingPunct="1">
              <a:lnSpc>
                <a:spcPct val="70000"/>
              </a:lnSpc>
            </a:pPr>
            <a:r>
              <a:rPr lang="tr-TR" altLang="en-US" sz="2300" b="1" smtClean="0"/>
              <a:t>Nefret,</a:t>
            </a:r>
          </a:p>
          <a:p>
            <a:pPr marL="365125" indent="-255588" eaLnBrk="1" hangingPunct="1">
              <a:lnSpc>
                <a:spcPct val="70000"/>
              </a:lnSpc>
            </a:pPr>
            <a:r>
              <a:rPr lang="tr-TR" altLang="en-US" sz="2300" b="1" smtClean="0"/>
              <a:t>Kıskançlık, </a:t>
            </a:r>
          </a:p>
          <a:p>
            <a:pPr marL="365125" indent="-255588" eaLnBrk="1" hangingPunct="1">
              <a:lnSpc>
                <a:spcPct val="70000"/>
              </a:lnSpc>
            </a:pPr>
            <a:r>
              <a:rPr lang="tr-TR" altLang="en-US" sz="2300" b="1" smtClean="0"/>
              <a:t>Hakim olma isteği,</a:t>
            </a:r>
          </a:p>
          <a:p>
            <a:pPr marL="365125" indent="-255588" eaLnBrk="1" hangingPunct="1">
              <a:lnSpc>
                <a:spcPct val="70000"/>
              </a:lnSpc>
            </a:pPr>
            <a:r>
              <a:rPr lang="tr-TR" altLang="en-US" sz="2300" b="1" smtClean="0"/>
              <a:t>Kendine aşırı güven veya güvensizlik,</a:t>
            </a:r>
          </a:p>
          <a:p>
            <a:pPr marL="365125" indent="-255588" eaLnBrk="1" hangingPunct="1">
              <a:lnSpc>
                <a:spcPct val="70000"/>
              </a:lnSpc>
            </a:pPr>
            <a:r>
              <a:rPr lang="tr-TR" altLang="en-US" sz="2300" b="1" smtClean="0"/>
              <a:t>Gelecekten umutsuzluk,</a:t>
            </a:r>
          </a:p>
          <a:p>
            <a:pPr marL="365125" indent="-255588" eaLnBrk="1" hangingPunct="1">
              <a:lnSpc>
                <a:spcPct val="70000"/>
              </a:lnSpc>
            </a:pPr>
            <a:r>
              <a:rPr lang="tr-TR" altLang="en-US" sz="2300" b="1" smtClean="0"/>
              <a:t>Sosyal değerlerde çöküş,</a:t>
            </a:r>
          </a:p>
          <a:p>
            <a:pPr marL="365125" indent="-255588" eaLnBrk="1" hangingPunct="1">
              <a:lnSpc>
                <a:spcPct val="70000"/>
              </a:lnSpc>
            </a:pPr>
            <a:r>
              <a:rPr lang="tr-TR" altLang="en-US" sz="2300" b="1" smtClean="0"/>
              <a:t>Sosyalleşmeme,</a:t>
            </a:r>
          </a:p>
          <a:p>
            <a:pPr marL="365125" indent="-255588" eaLnBrk="1" hangingPunct="1">
              <a:lnSpc>
                <a:spcPct val="70000"/>
              </a:lnSpc>
            </a:pPr>
            <a:r>
              <a:rPr lang="tr-TR" altLang="en-US" sz="2300" b="1" smtClean="0"/>
              <a:t>Sevgi yoksunluğu,</a:t>
            </a:r>
          </a:p>
          <a:p>
            <a:pPr marL="365125" indent="-255588" eaLnBrk="1" hangingPunct="1">
              <a:lnSpc>
                <a:spcPct val="70000"/>
              </a:lnSpc>
            </a:pPr>
            <a:r>
              <a:rPr lang="tr-TR" altLang="en-US" sz="2300" b="1" smtClean="0"/>
              <a:t>Çevresinde olumsuz modelin varlığı ya da bu modele hayranlık duyma,</a:t>
            </a:r>
          </a:p>
          <a:p>
            <a:pPr marL="365125" indent="-255588" eaLnBrk="1" hangingPunct="1">
              <a:lnSpc>
                <a:spcPct val="70000"/>
              </a:lnSpc>
            </a:pPr>
            <a:r>
              <a:rPr lang="tr-TR" altLang="en-US" sz="2300" b="1" smtClean="0"/>
              <a:t>Taklit,</a:t>
            </a:r>
          </a:p>
          <a:p>
            <a:pPr marL="365125" indent="-255588" eaLnBrk="1" hangingPunct="1">
              <a:lnSpc>
                <a:spcPct val="70000"/>
              </a:lnSpc>
            </a:pPr>
            <a:r>
              <a:rPr lang="tr-TR" altLang="en-US" sz="2300" b="1" smtClean="0"/>
              <a:t>Karşıt tepki geliştirme,</a:t>
            </a:r>
          </a:p>
          <a:p>
            <a:pPr marL="365125" indent="-255588" eaLnBrk="1" hangingPunct="1">
              <a:lnSpc>
                <a:spcPct val="70000"/>
              </a:lnSpc>
            </a:pPr>
            <a:r>
              <a:rPr lang="tr-TR" altLang="en-US" sz="2300" b="1" smtClean="0"/>
              <a:t>Bazı organik yetersizliklerin telafi edilmesi vb.</a:t>
            </a:r>
            <a:endParaRPr lang="tr-TR" altLang="en-US" sz="2300" smtClean="0"/>
          </a:p>
        </p:txBody>
      </p:sp>
      <p:pic>
        <p:nvPicPr>
          <p:cNvPr id="18435" name="Picture 6" descr="tempFile"/>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215063" y="1428750"/>
            <a:ext cx="2928937" cy="2571750"/>
          </a:xfrm>
          <a:prstGeom prst="rect">
            <a:avLst/>
          </a:prstGeom>
          <a:noFill/>
          <a:ln w="12700">
            <a:solidFill>
              <a:srgbClr val="000000"/>
            </a:solidFill>
            <a:miter lim="800000"/>
            <a:headEnd/>
            <a:tailEnd/>
          </a:ln>
        </p:spPr>
      </p:pic>
      <p:sp>
        <p:nvSpPr>
          <p:cNvPr id="9" name="8 Dikdörtgen"/>
          <p:cNvSpPr/>
          <p:nvPr/>
        </p:nvSpPr>
        <p:spPr>
          <a:xfrm>
            <a:off x="1714480" y="357166"/>
            <a:ext cx="6293390" cy="646331"/>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tr-TR"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SALDIRGANLIK ve ŞİDDET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checkerboard(across)">
                                      <p:cBhvr>
                                        <p:cTn id="7" dur="500"/>
                                        <p:tgtEl>
                                          <p:spTgt spid="3993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par>
                          <p:cTn id="8" fill="hold" nodeType="afterGroup">
                            <p:stCondLst>
                              <p:cond delay="1500"/>
                            </p:stCondLst>
                            <p:childTnLst>
                              <p:par>
                                <p:cTn id="9" presetID="5" presetClass="entr" presetSubtype="10" fill="hold" grpId="0" nodeType="afterEffect">
                                  <p:stCondLst>
                                    <p:cond delay="1000"/>
                                  </p:stCondLst>
                                  <p:childTnLst>
                                    <p:set>
                                      <p:cBhvr>
                                        <p:cTn id="10" dur="1" fill="hold">
                                          <p:stCondLst>
                                            <p:cond delay="0"/>
                                          </p:stCondLst>
                                        </p:cTn>
                                        <p:tgtEl>
                                          <p:spTgt spid="39939">
                                            <p:txEl>
                                              <p:pRg st="1" end="1"/>
                                            </p:txEl>
                                          </p:spTgt>
                                        </p:tgtEl>
                                        <p:attrNameLst>
                                          <p:attrName>style.visibility</p:attrName>
                                        </p:attrNameLst>
                                      </p:cBhvr>
                                      <p:to>
                                        <p:strVal val="visible"/>
                                      </p:to>
                                    </p:set>
                                    <p:animEffect transition="in" filter="checkerboard(across)">
                                      <p:cBhvr>
                                        <p:cTn id="11" dur="500"/>
                                        <p:tgtEl>
                                          <p:spTgt spid="39939">
                                            <p:txEl>
                                              <p:pRg st="1" end="1"/>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whoosh.wav" builtIn="1"/>
                                        </p:tgtEl>
                                      </p:cMediaNode>
                                    </p:audio>
                                  </p:subTnLst>
                                </p:cTn>
                              </p:par>
                            </p:childTnLst>
                          </p:cTn>
                        </p:par>
                        <p:par>
                          <p:cTn id="12" fill="hold" nodeType="afterGroup">
                            <p:stCondLst>
                              <p:cond delay="3000"/>
                            </p:stCondLst>
                            <p:childTnLst>
                              <p:par>
                                <p:cTn id="13" presetID="5" presetClass="entr" presetSubtype="10" fill="hold" grpId="0" nodeType="afterEffect">
                                  <p:stCondLst>
                                    <p:cond delay="1000"/>
                                  </p:stCondLst>
                                  <p:childTnLst>
                                    <p:set>
                                      <p:cBhvr>
                                        <p:cTn id="14" dur="1" fill="hold">
                                          <p:stCondLst>
                                            <p:cond delay="0"/>
                                          </p:stCondLst>
                                        </p:cTn>
                                        <p:tgtEl>
                                          <p:spTgt spid="39939">
                                            <p:txEl>
                                              <p:pRg st="2" end="2"/>
                                            </p:txEl>
                                          </p:spTgt>
                                        </p:tgtEl>
                                        <p:attrNameLst>
                                          <p:attrName>style.visibility</p:attrName>
                                        </p:attrNameLst>
                                      </p:cBhvr>
                                      <p:to>
                                        <p:strVal val="visible"/>
                                      </p:to>
                                    </p:set>
                                    <p:animEffect transition="in" filter="checkerboard(across)">
                                      <p:cBhvr>
                                        <p:cTn id="15" dur="500"/>
                                        <p:tgtEl>
                                          <p:spTgt spid="39939">
                                            <p:txEl>
                                              <p:pRg st="2" end="2"/>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whoosh.wav" builtIn="1"/>
                                        </p:tgtEl>
                                      </p:cMediaNode>
                                    </p:audio>
                                  </p:subTnLst>
                                </p:cTn>
                              </p:par>
                            </p:childTnLst>
                          </p:cTn>
                        </p:par>
                        <p:par>
                          <p:cTn id="16" fill="hold" nodeType="afterGroup">
                            <p:stCondLst>
                              <p:cond delay="4500"/>
                            </p:stCondLst>
                            <p:childTnLst>
                              <p:par>
                                <p:cTn id="17" presetID="5" presetClass="entr" presetSubtype="10" fill="hold" grpId="0" nodeType="afterEffect">
                                  <p:stCondLst>
                                    <p:cond delay="1000"/>
                                  </p:stCondLst>
                                  <p:childTnLst>
                                    <p:set>
                                      <p:cBhvr>
                                        <p:cTn id="18" dur="1" fill="hold">
                                          <p:stCondLst>
                                            <p:cond delay="0"/>
                                          </p:stCondLst>
                                        </p:cTn>
                                        <p:tgtEl>
                                          <p:spTgt spid="39939">
                                            <p:txEl>
                                              <p:pRg st="3" end="3"/>
                                            </p:txEl>
                                          </p:spTgt>
                                        </p:tgtEl>
                                        <p:attrNameLst>
                                          <p:attrName>style.visibility</p:attrName>
                                        </p:attrNameLst>
                                      </p:cBhvr>
                                      <p:to>
                                        <p:strVal val="visible"/>
                                      </p:to>
                                    </p:set>
                                    <p:animEffect transition="in" filter="checkerboard(across)">
                                      <p:cBhvr>
                                        <p:cTn id="19" dur="500"/>
                                        <p:tgtEl>
                                          <p:spTgt spid="39939">
                                            <p:txEl>
                                              <p:pRg st="3" end="3"/>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par>
                          <p:cTn id="20" fill="hold" nodeType="afterGroup">
                            <p:stCondLst>
                              <p:cond delay="6000"/>
                            </p:stCondLst>
                            <p:childTnLst>
                              <p:par>
                                <p:cTn id="21" presetID="5" presetClass="entr" presetSubtype="10" fill="hold" grpId="0" nodeType="afterEffect">
                                  <p:stCondLst>
                                    <p:cond delay="1000"/>
                                  </p:stCondLst>
                                  <p:childTnLst>
                                    <p:set>
                                      <p:cBhvr>
                                        <p:cTn id="22" dur="1" fill="hold">
                                          <p:stCondLst>
                                            <p:cond delay="0"/>
                                          </p:stCondLst>
                                        </p:cTn>
                                        <p:tgtEl>
                                          <p:spTgt spid="39939">
                                            <p:txEl>
                                              <p:pRg st="4" end="4"/>
                                            </p:txEl>
                                          </p:spTgt>
                                        </p:tgtEl>
                                        <p:attrNameLst>
                                          <p:attrName>style.visibility</p:attrName>
                                        </p:attrNameLst>
                                      </p:cBhvr>
                                      <p:to>
                                        <p:strVal val="visible"/>
                                      </p:to>
                                    </p:set>
                                    <p:animEffect transition="in" filter="checkerboard(across)">
                                      <p:cBhvr>
                                        <p:cTn id="23" dur="500"/>
                                        <p:tgtEl>
                                          <p:spTgt spid="39939">
                                            <p:txEl>
                                              <p:pRg st="4" end="4"/>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whoosh.wav" builtIn="1"/>
                                        </p:tgtEl>
                                      </p:cMediaNode>
                                    </p:audio>
                                  </p:subTnLst>
                                </p:cTn>
                              </p:par>
                            </p:childTnLst>
                          </p:cTn>
                        </p:par>
                        <p:par>
                          <p:cTn id="24" fill="hold" nodeType="afterGroup">
                            <p:stCondLst>
                              <p:cond delay="7500"/>
                            </p:stCondLst>
                            <p:childTnLst>
                              <p:par>
                                <p:cTn id="25" presetID="5" presetClass="entr" presetSubtype="10" fill="hold" grpId="0" nodeType="afterEffect">
                                  <p:stCondLst>
                                    <p:cond delay="1000"/>
                                  </p:stCondLst>
                                  <p:childTnLst>
                                    <p:set>
                                      <p:cBhvr>
                                        <p:cTn id="26" dur="1" fill="hold">
                                          <p:stCondLst>
                                            <p:cond delay="0"/>
                                          </p:stCondLst>
                                        </p:cTn>
                                        <p:tgtEl>
                                          <p:spTgt spid="39939">
                                            <p:txEl>
                                              <p:pRg st="5" end="5"/>
                                            </p:txEl>
                                          </p:spTgt>
                                        </p:tgtEl>
                                        <p:attrNameLst>
                                          <p:attrName>style.visibility</p:attrName>
                                        </p:attrNameLst>
                                      </p:cBhvr>
                                      <p:to>
                                        <p:strVal val="visible"/>
                                      </p:to>
                                    </p:set>
                                    <p:animEffect transition="in" filter="checkerboard(across)">
                                      <p:cBhvr>
                                        <p:cTn id="27" dur="500"/>
                                        <p:tgtEl>
                                          <p:spTgt spid="39939">
                                            <p:txEl>
                                              <p:pRg st="5" end="5"/>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whoosh.wav" builtIn="1"/>
                                        </p:tgtEl>
                                      </p:cMediaNode>
                                    </p:audio>
                                  </p:subTnLst>
                                </p:cTn>
                              </p:par>
                            </p:childTnLst>
                          </p:cTn>
                        </p:par>
                        <p:par>
                          <p:cTn id="28" fill="hold" nodeType="afterGroup">
                            <p:stCondLst>
                              <p:cond delay="9000"/>
                            </p:stCondLst>
                            <p:childTnLst>
                              <p:par>
                                <p:cTn id="29" presetID="5" presetClass="entr" presetSubtype="10" fill="hold" grpId="0" nodeType="afterEffect">
                                  <p:stCondLst>
                                    <p:cond delay="1000"/>
                                  </p:stCondLst>
                                  <p:childTnLst>
                                    <p:set>
                                      <p:cBhvr>
                                        <p:cTn id="30" dur="1" fill="hold">
                                          <p:stCondLst>
                                            <p:cond delay="0"/>
                                          </p:stCondLst>
                                        </p:cTn>
                                        <p:tgtEl>
                                          <p:spTgt spid="39939">
                                            <p:txEl>
                                              <p:pRg st="6" end="6"/>
                                            </p:txEl>
                                          </p:spTgt>
                                        </p:tgtEl>
                                        <p:attrNameLst>
                                          <p:attrName>style.visibility</p:attrName>
                                        </p:attrNameLst>
                                      </p:cBhvr>
                                      <p:to>
                                        <p:strVal val="visible"/>
                                      </p:to>
                                    </p:set>
                                    <p:animEffect transition="in" filter="checkerboard(across)">
                                      <p:cBhvr>
                                        <p:cTn id="31" dur="500"/>
                                        <p:tgtEl>
                                          <p:spTgt spid="39939">
                                            <p:txEl>
                                              <p:pRg st="6" end="6"/>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2" name="whoosh.wav" builtIn="1"/>
                                        </p:tgtEl>
                                      </p:cMediaNode>
                                    </p:audio>
                                  </p:subTnLst>
                                </p:cTn>
                              </p:par>
                            </p:childTnLst>
                          </p:cTn>
                        </p:par>
                        <p:par>
                          <p:cTn id="32" fill="hold" nodeType="afterGroup">
                            <p:stCondLst>
                              <p:cond delay="10500"/>
                            </p:stCondLst>
                            <p:childTnLst>
                              <p:par>
                                <p:cTn id="33" presetID="5" presetClass="entr" presetSubtype="10" fill="hold" grpId="0" nodeType="afterEffect">
                                  <p:stCondLst>
                                    <p:cond delay="1000"/>
                                  </p:stCondLst>
                                  <p:childTnLst>
                                    <p:set>
                                      <p:cBhvr>
                                        <p:cTn id="34" dur="1" fill="hold">
                                          <p:stCondLst>
                                            <p:cond delay="0"/>
                                          </p:stCondLst>
                                        </p:cTn>
                                        <p:tgtEl>
                                          <p:spTgt spid="39939">
                                            <p:txEl>
                                              <p:pRg st="7" end="7"/>
                                            </p:txEl>
                                          </p:spTgt>
                                        </p:tgtEl>
                                        <p:attrNameLst>
                                          <p:attrName>style.visibility</p:attrName>
                                        </p:attrNameLst>
                                      </p:cBhvr>
                                      <p:to>
                                        <p:strVal val="visible"/>
                                      </p:to>
                                    </p:set>
                                    <p:animEffect transition="in" filter="checkerboard(across)">
                                      <p:cBhvr>
                                        <p:cTn id="35" dur="500"/>
                                        <p:tgtEl>
                                          <p:spTgt spid="39939">
                                            <p:txEl>
                                              <p:pRg st="7" end="7"/>
                                            </p:txEl>
                                          </p:spTgt>
                                        </p:tgtEl>
                                      </p:cBhvr>
                                    </p:animEffect>
                                  </p:childTnLst>
                                  <p:subTnLst>
                                    <p:audio>
                                      <p:cMediaNode>
                                        <p:cTn display="0" masterRel="sameClick">
                                          <p:stCondLst>
                                            <p:cond evt="begin" delay="0">
                                              <p:tn val="33"/>
                                            </p:cond>
                                          </p:stCondLst>
                                          <p:endCondLst>
                                            <p:cond evt="onStopAudio" delay="0">
                                              <p:tgtEl>
                                                <p:sldTgt/>
                                              </p:tgtEl>
                                            </p:cond>
                                          </p:endCondLst>
                                        </p:cTn>
                                        <p:tgtEl>
                                          <p:sndTgt r:embed="rId2" name="whoosh.wav" builtIn="1"/>
                                        </p:tgtEl>
                                      </p:cMediaNode>
                                    </p:audio>
                                  </p:subTnLst>
                                </p:cTn>
                              </p:par>
                            </p:childTnLst>
                          </p:cTn>
                        </p:par>
                        <p:par>
                          <p:cTn id="36" fill="hold" nodeType="afterGroup">
                            <p:stCondLst>
                              <p:cond delay="12000"/>
                            </p:stCondLst>
                            <p:childTnLst>
                              <p:par>
                                <p:cTn id="37" presetID="5" presetClass="entr" presetSubtype="10" fill="hold" grpId="0" nodeType="afterEffect">
                                  <p:stCondLst>
                                    <p:cond delay="1000"/>
                                  </p:stCondLst>
                                  <p:childTnLst>
                                    <p:set>
                                      <p:cBhvr>
                                        <p:cTn id="38" dur="1" fill="hold">
                                          <p:stCondLst>
                                            <p:cond delay="0"/>
                                          </p:stCondLst>
                                        </p:cTn>
                                        <p:tgtEl>
                                          <p:spTgt spid="39939">
                                            <p:txEl>
                                              <p:pRg st="8" end="8"/>
                                            </p:txEl>
                                          </p:spTgt>
                                        </p:tgtEl>
                                        <p:attrNameLst>
                                          <p:attrName>style.visibility</p:attrName>
                                        </p:attrNameLst>
                                      </p:cBhvr>
                                      <p:to>
                                        <p:strVal val="visible"/>
                                      </p:to>
                                    </p:set>
                                    <p:animEffect transition="in" filter="checkerboard(across)">
                                      <p:cBhvr>
                                        <p:cTn id="39" dur="500"/>
                                        <p:tgtEl>
                                          <p:spTgt spid="39939">
                                            <p:txEl>
                                              <p:pRg st="8" end="8"/>
                                            </p:txEl>
                                          </p:spTgt>
                                        </p:tgtEl>
                                      </p:cBhvr>
                                    </p:animEffect>
                                  </p:childTnLst>
                                  <p:subTnLst>
                                    <p:audio>
                                      <p:cMediaNode>
                                        <p:cTn display="0" masterRel="sameClick">
                                          <p:stCondLst>
                                            <p:cond evt="begin" delay="0">
                                              <p:tn val="37"/>
                                            </p:cond>
                                          </p:stCondLst>
                                          <p:endCondLst>
                                            <p:cond evt="onStopAudio" delay="0">
                                              <p:tgtEl>
                                                <p:sldTgt/>
                                              </p:tgtEl>
                                            </p:cond>
                                          </p:endCondLst>
                                        </p:cTn>
                                        <p:tgtEl>
                                          <p:sndTgt r:embed="rId2" name="whoosh.wav" builtIn="1"/>
                                        </p:tgtEl>
                                      </p:cMediaNode>
                                    </p:audio>
                                  </p:subTnLst>
                                </p:cTn>
                              </p:par>
                            </p:childTnLst>
                          </p:cTn>
                        </p:par>
                        <p:par>
                          <p:cTn id="40" fill="hold" nodeType="afterGroup">
                            <p:stCondLst>
                              <p:cond delay="13500"/>
                            </p:stCondLst>
                            <p:childTnLst>
                              <p:par>
                                <p:cTn id="41" presetID="5" presetClass="entr" presetSubtype="10" fill="hold" grpId="0" nodeType="afterEffect">
                                  <p:stCondLst>
                                    <p:cond delay="1000"/>
                                  </p:stCondLst>
                                  <p:childTnLst>
                                    <p:set>
                                      <p:cBhvr>
                                        <p:cTn id="42" dur="1" fill="hold">
                                          <p:stCondLst>
                                            <p:cond delay="0"/>
                                          </p:stCondLst>
                                        </p:cTn>
                                        <p:tgtEl>
                                          <p:spTgt spid="39939">
                                            <p:txEl>
                                              <p:pRg st="9" end="9"/>
                                            </p:txEl>
                                          </p:spTgt>
                                        </p:tgtEl>
                                        <p:attrNameLst>
                                          <p:attrName>style.visibility</p:attrName>
                                        </p:attrNameLst>
                                      </p:cBhvr>
                                      <p:to>
                                        <p:strVal val="visible"/>
                                      </p:to>
                                    </p:set>
                                    <p:animEffect transition="in" filter="checkerboard(across)">
                                      <p:cBhvr>
                                        <p:cTn id="43" dur="500"/>
                                        <p:tgtEl>
                                          <p:spTgt spid="39939">
                                            <p:txEl>
                                              <p:pRg st="9" end="9"/>
                                            </p:txEl>
                                          </p:spTgt>
                                        </p:tgtEl>
                                      </p:cBhvr>
                                    </p:animEffect>
                                  </p:childTnLst>
                                  <p:subTnLst>
                                    <p:audio>
                                      <p:cMediaNode>
                                        <p:cTn display="0" masterRel="sameClick">
                                          <p:stCondLst>
                                            <p:cond evt="begin" delay="0">
                                              <p:tn val="41"/>
                                            </p:cond>
                                          </p:stCondLst>
                                          <p:endCondLst>
                                            <p:cond evt="onStopAudio" delay="0">
                                              <p:tgtEl>
                                                <p:sldTgt/>
                                              </p:tgtEl>
                                            </p:cond>
                                          </p:endCondLst>
                                        </p:cTn>
                                        <p:tgtEl>
                                          <p:sndTgt r:embed="rId2" name="whoosh.wav" builtIn="1"/>
                                        </p:tgtEl>
                                      </p:cMediaNode>
                                    </p:audio>
                                  </p:subTnLst>
                                </p:cTn>
                              </p:par>
                            </p:childTnLst>
                          </p:cTn>
                        </p:par>
                        <p:par>
                          <p:cTn id="44" fill="hold" nodeType="afterGroup">
                            <p:stCondLst>
                              <p:cond delay="15000"/>
                            </p:stCondLst>
                            <p:childTnLst>
                              <p:par>
                                <p:cTn id="45" presetID="5" presetClass="entr" presetSubtype="10" fill="hold" grpId="0" nodeType="afterEffect">
                                  <p:stCondLst>
                                    <p:cond delay="1000"/>
                                  </p:stCondLst>
                                  <p:childTnLst>
                                    <p:set>
                                      <p:cBhvr>
                                        <p:cTn id="46" dur="1" fill="hold">
                                          <p:stCondLst>
                                            <p:cond delay="0"/>
                                          </p:stCondLst>
                                        </p:cTn>
                                        <p:tgtEl>
                                          <p:spTgt spid="39939">
                                            <p:txEl>
                                              <p:pRg st="10" end="10"/>
                                            </p:txEl>
                                          </p:spTgt>
                                        </p:tgtEl>
                                        <p:attrNameLst>
                                          <p:attrName>style.visibility</p:attrName>
                                        </p:attrNameLst>
                                      </p:cBhvr>
                                      <p:to>
                                        <p:strVal val="visible"/>
                                      </p:to>
                                    </p:set>
                                    <p:animEffect transition="in" filter="checkerboard(across)">
                                      <p:cBhvr>
                                        <p:cTn id="47" dur="500"/>
                                        <p:tgtEl>
                                          <p:spTgt spid="39939">
                                            <p:txEl>
                                              <p:pRg st="10" end="10"/>
                                            </p:txEl>
                                          </p:spTgt>
                                        </p:tgtEl>
                                      </p:cBhvr>
                                    </p:animEffect>
                                  </p:childTnLst>
                                  <p:subTnLst>
                                    <p:audio>
                                      <p:cMediaNode>
                                        <p:cTn display="0" masterRel="sameClick">
                                          <p:stCondLst>
                                            <p:cond evt="begin" delay="0">
                                              <p:tn val="45"/>
                                            </p:cond>
                                          </p:stCondLst>
                                          <p:endCondLst>
                                            <p:cond evt="onStopAudio" delay="0">
                                              <p:tgtEl>
                                                <p:sldTgt/>
                                              </p:tgtEl>
                                            </p:cond>
                                          </p:endCondLst>
                                        </p:cTn>
                                        <p:tgtEl>
                                          <p:sndTgt r:embed="rId2" name="whoosh.wav" builtIn="1"/>
                                        </p:tgtEl>
                                      </p:cMediaNode>
                                    </p:audio>
                                  </p:subTnLst>
                                </p:cTn>
                              </p:par>
                            </p:childTnLst>
                          </p:cTn>
                        </p:par>
                        <p:par>
                          <p:cTn id="48" fill="hold" nodeType="afterGroup">
                            <p:stCondLst>
                              <p:cond delay="16500"/>
                            </p:stCondLst>
                            <p:childTnLst>
                              <p:par>
                                <p:cTn id="49" presetID="5" presetClass="entr" presetSubtype="10" fill="hold" grpId="0" nodeType="afterEffect">
                                  <p:stCondLst>
                                    <p:cond delay="1000"/>
                                  </p:stCondLst>
                                  <p:childTnLst>
                                    <p:set>
                                      <p:cBhvr>
                                        <p:cTn id="50" dur="1" fill="hold">
                                          <p:stCondLst>
                                            <p:cond delay="0"/>
                                          </p:stCondLst>
                                        </p:cTn>
                                        <p:tgtEl>
                                          <p:spTgt spid="39939">
                                            <p:txEl>
                                              <p:pRg st="11" end="11"/>
                                            </p:txEl>
                                          </p:spTgt>
                                        </p:tgtEl>
                                        <p:attrNameLst>
                                          <p:attrName>style.visibility</p:attrName>
                                        </p:attrNameLst>
                                      </p:cBhvr>
                                      <p:to>
                                        <p:strVal val="visible"/>
                                      </p:to>
                                    </p:set>
                                    <p:animEffect transition="in" filter="checkerboard(across)">
                                      <p:cBhvr>
                                        <p:cTn id="51" dur="500"/>
                                        <p:tgtEl>
                                          <p:spTgt spid="39939">
                                            <p:txEl>
                                              <p:pRg st="11" end="11"/>
                                            </p:txEl>
                                          </p:spTgt>
                                        </p:tgtEl>
                                      </p:cBhvr>
                                    </p:animEffect>
                                  </p:childTnLst>
                                  <p:subTnLst>
                                    <p:audio>
                                      <p:cMediaNode>
                                        <p:cTn display="0" masterRel="sameClick">
                                          <p:stCondLst>
                                            <p:cond evt="begin" delay="0">
                                              <p:tn val="49"/>
                                            </p:cond>
                                          </p:stCondLst>
                                          <p:endCondLst>
                                            <p:cond evt="onStopAudio" delay="0">
                                              <p:tgtEl>
                                                <p:sldTgt/>
                                              </p:tgtEl>
                                            </p:cond>
                                          </p:endCondLst>
                                        </p:cTn>
                                        <p:tgtEl>
                                          <p:sndTgt r:embed="rId2" name="whoosh.wav" builtIn="1"/>
                                        </p:tgtEl>
                                      </p:cMediaNode>
                                    </p:audio>
                                  </p:subTnLst>
                                </p:cTn>
                              </p:par>
                            </p:childTnLst>
                          </p:cTn>
                        </p:par>
                        <p:par>
                          <p:cTn id="52" fill="hold" nodeType="afterGroup">
                            <p:stCondLst>
                              <p:cond delay="18000"/>
                            </p:stCondLst>
                            <p:childTnLst>
                              <p:par>
                                <p:cTn id="53" presetID="5" presetClass="entr" presetSubtype="10" fill="hold" grpId="0" nodeType="afterEffect">
                                  <p:stCondLst>
                                    <p:cond delay="1000"/>
                                  </p:stCondLst>
                                  <p:childTnLst>
                                    <p:set>
                                      <p:cBhvr>
                                        <p:cTn id="54" dur="1" fill="hold">
                                          <p:stCondLst>
                                            <p:cond delay="0"/>
                                          </p:stCondLst>
                                        </p:cTn>
                                        <p:tgtEl>
                                          <p:spTgt spid="39939">
                                            <p:txEl>
                                              <p:pRg st="12" end="12"/>
                                            </p:txEl>
                                          </p:spTgt>
                                        </p:tgtEl>
                                        <p:attrNameLst>
                                          <p:attrName>style.visibility</p:attrName>
                                        </p:attrNameLst>
                                      </p:cBhvr>
                                      <p:to>
                                        <p:strVal val="visible"/>
                                      </p:to>
                                    </p:set>
                                    <p:animEffect transition="in" filter="checkerboard(across)">
                                      <p:cBhvr>
                                        <p:cTn id="55" dur="500"/>
                                        <p:tgtEl>
                                          <p:spTgt spid="39939">
                                            <p:txEl>
                                              <p:pRg st="12" end="12"/>
                                            </p:txEl>
                                          </p:spTgt>
                                        </p:tgtEl>
                                      </p:cBhvr>
                                    </p:animEffect>
                                  </p:childTnLst>
                                  <p:subTnLst>
                                    <p:audio>
                                      <p:cMediaNode>
                                        <p:cTn display="0" masterRel="sameClick">
                                          <p:stCondLst>
                                            <p:cond evt="begin" delay="0">
                                              <p:tn val="53"/>
                                            </p:cond>
                                          </p:stCondLst>
                                          <p:endCondLst>
                                            <p:cond evt="onStopAudio" delay="0">
                                              <p:tgtEl>
                                                <p:sldTgt/>
                                              </p:tgtEl>
                                            </p:cond>
                                          </p:endCondLst>
                                        </p:cTn>
                                        <p:tgtEl>
                                          <p:sndTgt r:embed="rId2" name="whoosh.wav" builtIn="1"/>
                                        </p:tgtEl>
                                      </p:cMediaNode>
                                    </p:audio>
                                  </p:subTnLst>
                                </p:cTn>
                              </p:par>
                            </p:childTnLst>
                          </p:cTn>
                        </p:par>
                        <p:par>
                          <p:cTn id="56" fill="hold" nodeType="afterGroup">
                            <p:stCondLst>
                              <p:cond delay="19500"/>
                            </p:stCondLst>
                            <p:childTnLst>
                              <p:par>
                                <p:cTn id="57" presetID="5" presetClass="entr" presetSubtype="10" fill="hold" grpId="0" nodeType="afterEffect">
                                  <p:stCondLst>
                                    <p:cond delay="1000"/>
                                  </p:stCondLst>
                                  <p:childTnLst>
                                    <p:set>
                                      <p:cBhvr>
                                        <p:cTn id="58" dur="1" fill="hold">
                                          <p:stCondLst>
                                            <p:cond delay="0"/>
                                          </p:stCondLst>
                                        </p:cTn>
                                        <p:tgtEl>
                                          <p:spTgt spid="39939">
                                            <p:txEl>
                                              <p:pRg st="13" end="13"/>
                                            </p:txEl>
                                          </p:spTgt>
                                        </p:tgtEl>
                                        <p:attrNameLst>
                                          <p:attrName>style.visibility</p:attrName>
                                        </p:attrNameLst>
                                      </p:cBhvr>
                                      <p:to>
                                        <p:strVal val="visible"/>
                                      </p:to>
                                    </p:set>
                                    <p:animEffect transition="in" filter="checkerboard(across)">
                                      <p:cBhvr>
                                        <p:cTn id="59" dur="500"/>
                                        <p:tgtEl>
                                          <p:spTgt spid="39939">
                                            <p:txEl>
                                              <p:pRg st="13" end="13"/>
                                            </p:txEl>
                                          </p:spTgt>
                                        </p:tgtEl>
                                      </p:cBhvr>
                                    </p:animEffect>
                                  </p:childTnLst>
                                  <p:subTnLst>
                                    <p:audio>
                                      <p:cMediaNode>
                                        <p:cTn display="0" masterRel="sameClick">
                                          <p:stCondLst>
                                            <p:cond evt="begin" delay="0">
                                              <p:tn val="57"/>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advAuto="100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İçerik Yer Tutucusu"/>
          <p:cNvSpPr>
            <a:spLocks noGrp="1"/>
          </p:cNvSpPr>
          <p:nvPr>
            <p:ph sz="half" idx="4294967295"/>
          </p:nvPr>
        </p:nvSpPr>
        <p:spPr>
          <a:xfrm>
            <a:off x="571500" y="1143000"/>
            <a:ext cx="8358188" cy="4857750"/>
          </a:xfrm>
        </p:spPr>
        <p:txBody>
          <a:bodyPr/>
          <a:lstStyle/>
          <a:p>
            <a:pPr marL="365125" indent="-255588" eaLnBrk="1" hangingPunct="1">
              <a:lnSpc>
                <a:spcPct val="70000"/>
              </a:lnSpc>
              <a:buFont typeface="Wingdings" pitchFamily="2" charset="2"/>
              <a:buNone/>
            </a:pPr>
            <a:r>
              <a:rPr lang="tr-TR" altLang="en-US" sz="2400" b="1" smtClean="0"/>
              <a:t>     Bu davranışın önlenmesi veya azaltılması, çoğu</a:t>
            </a:r>
          </a:p>
          <a:p>
            <a:pPr marL="365125" indent="-255588" eaLnBrk="1" hangingPunct="1">
              <a:lnSpc>
                <a:spcPct val="70000"/>
              </a:lnSpc>
              <a:buFont typeface="Wingdings" pitchFamily="2" charset="2"/>
              <a:buNone/>
            </a:pPr>
            <a:r>
              <a:rPr lang="tr-TR" altLang="en-US" sz="2400" b="1" smtClean="0"/>
              <a:t>zaman yaşam ortamlarının caydırıcı  olmasıyla</a:t>
            </a:r>
          </a:p>
          <a:p>
            <a:pPr marL="365125" indent="-255588" eaLnBrk="1" hangingPunct="1">
              <a:lnSpc>
                <a:spcPct val="70000"/>
              </a:lnSpc>
              <a:buFont typeface="Wingdings" pitchFamily="2" charset="2"/>
              <a:buNone/>
            </a:pPr>
            <a:r>
              <a:rPr lang="tr-TR" altLang="en-US" sz="2400" b="1" smtClean="0"/>
              <a:t>mümkündür.</a:t>
            </a:r>
          </a:p>
          <a:p>
            <a:pPr marL="365125" indent="-255588" eaLnBrk="1" hangingPunct="1">
              <a:lnSpc>
                <a:spcPct val="70000"/>
              </a:lnSpc>
              <a:buFont typeface="Wingdings" pitchFamily="2" charset="2"/>
              <a:buNone/>
            </a:pPr>
            <a:endParaRPr lang="tr-TR" altLang="en-US" sz="2400" smtClean="0"/>
          </a:p>
          <a:p>
            <a:pPr marL="365125" indent="-255588" eaLnBrk="1" hangingPunct="1">
              <a:lnSpc>
                <a:spcPct val="70000"/>
              </a:lnSpc>
            </a:pPr>
            <a:r>
              <a:rPr lang="tr-TR" altLang="en-US" sz="2400" smtClean="0"/>
              <a:t>Yanlış model olmamak,</a:t>
            </a:r>
          </a:p>
          <a:p>
            <a:pPr marL="365125" indent="-255588" eaLnBrk="1" hangingPunct="1">
              <a:lnSpc>
                <a:spcPct val="70000"/>
              </a:lnSpc>
            </a:pPr>
            <a:r>
              <a:rPr lang="tr-TR" altLang="en-US" sz="2400" smtClean="0"/>
              <a:t>Aşırı eleştirmemek,</a:t>
            </a:r>
          </a:p>
          <a:p>
            <a:pPr marL="365125" indent="-255588" eaLnBrk="1" hangingPunct="1">
              <a:lnSpc>
                <a:spcPct val="70000"/>
              </a:lnSpc>
            </a:pPr>
            <a:r>
              <a:rPr lang="tr-TR" altLang="en-US" sz="2400" smtClean="0"/>
              <a:t>Yaşamıyla ilgilenip paylaşımlarda bulunmak,</a:t>
            </a:r>
          </a:p>
          <a:p>
            <a:pPr marL="365125" indent="-255588" eaLnBrk="1" hangingPunct="1">
              <a:lnSpc>
                <a:spcPct val="70000"/>
              </a:lnSpc>
            </a:pPr>
            <a:r>
              <a:rPr lang="tr-TR" altLang="en-US" sz="2400" smtClean="0"/>
              <a:t>Fiziksel ceza uygulamamak,</a:t>
            </a:r>
          </a:p>
          <a:p>
            <a:pPr marL="365125" indent="-255588" eaLnBrk="1" hangingPunct="1">
              <a:lnSpc>
                <a:spcPct val="70000"/>
              </a:lnSpc>
            </a:pPr>
            <a:r>
              <a:rPr lang="tr-TR" altLang="en-US" sz="2400" smtClean="0"/>
              <a:t>Çocuğa değer verici tutum göstermek,</a:t>
            </a:r>
          </a:p>
          <a:p>
            <a:pPr marL="365125" indent="-255588" eaLnBrk="1" hangingPunct="1">
              <a:lnSpc>
                <a:spcPct val="70000"/>
              </a:lnSpc>
            </a:pPr>
            <a:r>
              <a:rPr lang="tr-TR" altLang="en-US" sz="2400" smtClean="0"/>
              <a:t>Çalışmaya ve işbirliğine yönlendirmek,</a:t>
            </a:r>
          </a:p>
          <a:p>
            <a:pPr marL="365125" indent="-255588" eaLnBrk="1" hangingPunct="1">
              <a:lnSpc>
                <a:spcPct val="70000"/>
              </a:lnSpc>
            </a:pPr>
            <a:r>
              <a:rPr lang="tr-TR" altLang="en-US" sz="2400" smtClean="0"/>
              <a:t>Sosyal ilişkiler geliştirmek,</a:t>
            </a:r>
          </a:p>
          <a:p>
            <a:pPr marL="365125" indent="-255588" eaLnBrk="1" hangingPunct="1">
              <a:lnSpc>
                <a:spcPct val="70000"/>
              </a:lnSpc>
            </a:pPr>
            <a:r>
              <a:rPr lang="tr-TR" altLang="en-US" sz="2400" smtClean="0"/>
              <a:t>Sorumluluk vermek,</a:t>
            </a:r>
          </a:p>
          <a:p>
            <a:pPr marL="365125" indent="-255588" eaLnBrk="1" hangingPunct="1">
              <a:lnSpc>
                <a:spcPct val="70000"/>
              </a:lnSpc>
            </a:pPr>
            <a:r>
              <a:rPr lang="tr-TR" altLang="en-US" sz="2400" smtClean="0"/>
              <a:t>Duygularla yüzleştirme gibi yollara başvurmak uygun bir yöntem olacaktır.</a:t>
            </a:r>
          </a:p>
        </p:txBody>
      </p:sp>
      <p:sp>
        <p:nvSpPr>
          <p:cNvPr id="5" name="2 Başlık"/>
          <p:cNvSpPr>
            <a:spLocks noGrp="1"/>
          </p:cNvSpPr>
          <p:nvPr>
            <p:ph type="title" idx="4294967295"/>
          </p:nvPr>
        </p:nvSpPr>
        <p:spPr>
          <a:xfrm>
            <a:off x="500034" y="214290"/>
            <a:ext cx="8229600" cy="642942"/>
          </a:xfrm>
          <a:solidFill>
            <a:schemeClr val="accent3">
              <a:lumMod val="20000"/>
              <a:lumOff val="80000"/>
            </a:schemeClr>
          </a:solidFill>
          <a:extLst>
            <a:ext uri="{91240B29-F687-4F45-9708-019B960494DF}">
              <a14:hiddenLine xmlns:a14="http://schemas.microsoft.com/office/drawing/2010/main" xmlns="" w="9525">
                <a:solidFill>
                  <a:srgbClr val="000000"/>
                </a:solidFill>
                <a:miter lim="800000"/>
                <a:headEnd/>
                <a:tailEnd/>
              </a14:hiddenLine>
            </a:ext>
          </a:extLst>
        </p:spPr>
        <p:txBody>
          <a:bodyPr rtlCol="0" anchor="ctr">
            <a:normAutofit fontScale="90000"/>
            <a:scene3d>
              <a:camera prst="orthographicFront"/>
              <a:lightRig rig="soft" dir="t"/>
            </a:scene3d>
            <a:sp3d prstMaterial="softEdge">
              <a:bevelT w="25400" h="25400"/>
            </a:sp3d>
          </a:bodyPr>
          <a:lstStyle/>
          <a:p>
            <a:pPr eaLnBrk="1" fontAlgn="auto" hangingPunct="1">
              <a:spcAft>
                <a:spcPts val="0"/>
              </a:spcAft>
              <a:defRPr/>
            </a:pPr>
            <a:r>
              <a:rPr lang="tr-TR" sz="4100" kern="1200" dirty="0">
                <a:effectLst>
                  <a:outerShdw blurRad="31750" dist="25400" dir="5400000" algn="tl" rotWithShape="0">
                    <a:srgbClr val="000000">
                      <a:alpha val="25000"/>
                    </a:srgbClr>
                  </a:outerShdw>
                </a:effectLst>
              </a:rPr>
              <a:t>              </a:t>
            </a:r>
          </a:p>
        </p:txBody>
      </p:sp>
      <p:sp>
        <p:nvSpPr>
          <p:cNvPr id="6" name="5 Dikdörtgen"/>
          <p:cNvSpPr/>
          <p:nvPr/>
        </p:nvSpPr>
        <p:spPr>
          <a:xfrm>
            <a:off x="2857488" y="285728"/>
            <a:ext cx="2646878" cy="646331"/>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eaLnBrk="1" hangingPunct="1">
              <a:defRPr/>
            </a:pPr>
            <a:r>
              <a:rPr lang="tr-TR" sz="3600" b="1" dirty="0">
                <a:ln w="11430"/>
                <a:solidFill>
                  <a:schemeClr val="accent6">
                    <a:lumMod val="50000"/>
                  </a:schemeClr>
                </a:solidFill>
                <a:effectLst>
                  <a:outerShdw blurRad="80000" dist="40000" dir="5040000" algn="tl">
                    <a:srgbClr val="000000">
                      <a:alpha val="30000"/>
                    </a:srgbClr>
                  </a:outerShdw>
                </a:effectLst>
                <a:latin typeface="Times New Roman" charset="0"/>
              </a:rPr>
              <a:t>ÖNERİLER</a:t>
            </a: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İçerik Yer Tutucusu"/>
          <p:cNvSpPr>
            <a:spLocks noGrp="1"/>
          </p:cNvSpPr>
          <p:nvPr>
            <p:ph idx="4294967295"/>
          </p:nvPr>
        </p:nvSpPr>
        <p:spPr>
          <a:xfrm>
            <a:off x="457200" y="1481138"/>
            <a:ext cx="8401050" cy="4525962"/>
          </a:xfrm>
        </p:spPr>
        <p:txBody>
          <a:bodyPr/>
          <a:lstStyle/>
          <a:p>
            <a:pPr marL="365125" indent="-255588" eaLnBrk="1" hangingPunct="1">
              <a:lnSpc>
                <a:spcPct val="80000"/>
              </a:lnSpc>
            </a:pPr>
            <a:r>
              <a:rPr lang="tr-TR" altLang="en-US" sz="2500" smtClean="0"/>
              <a:t>Saldırgan ve şiddet içeren davranışlar ödüllendirilmemeli ve onun bu davranışının istenmeyen bir davranış olduğu hemen gösterilmelidir.</a:t>
            </a:r>
          </a:p>
          <a:p>
            <a:pPr marL="365125" indent="-255588" eaLnBrk="1" hangingPunct="1">
              <a:lnSpc>
                <a:spcPct val="80000"/>
              </a:lnSpc>
            </a:pPr>
            <a:r>
              <a:rPr lang="tr-TR" altLang="en-US" sz="2500" smtClean="0"/>
              <a:t>Çocuk ve ergenle gergin ve sinirliyken onunla tartışmamalı, sakinleşmesini beklemeli ve daha sonra davranışı ile ilgili konuşulmalıdır.</a:t>
            </a:r>
          </a:p>
          <a:p>
            <a:pPr marL="365125" indent="-255588" eaLnBrk="1" hangingPunct="1">
              <a:lnSpc>
                <a:spcPct val="80000"/>
              </a:lnSpc>
              <a:buFont typeface="Wingdings" pitchFamily="2" charset="2"/>
              <a:buNone/>
            </a:pPr>
            <a:endParaRPr lang="tr-TR" altLang="en-US" sz="2000" smtClean="0"/>
          </a:p>
          <a:p>
            <a:pPr marL="365125" indent="-255588" eaLnBrk="1" hangingPunct="1">
              <a:lnSpc>
                <a:spcPct val="80000"/>
              </a:lnSpc>
              <a:buFont typeface="Wingdings" pitchFamily="2" charset="2"/>
              <a:buNone/>
            </a:pPr>
            <a:r>
              <a:rPr lang="tr-TR" altLang="en-US" sz="2000" smtClean="0"/>
              <a:t>	Spora ve yarışmalara yönelen çocuk ve gençlerde saldırganlık</a:t>
            </a:r>
          </a:p>
          <a:p>
            <a:pPr marL="365125" indent="-255588" eaLnBrk="1" hangingPunct="1">
              <a:lnSpc>
                <a:spcPct val="80000"/>
              </a:lnSpc>
              <a:buFont typeface="Wingdings" pitchFamily="2" charset="2"/>
              <a:buNone/>
            </a:pPr>
            <a:r>
              <a:rPr lang="tr-TR" altLang="en-US" sz="2000" smtClean="0"/>
              <a:t>dürtülerinin büyük ölçüde deşarj olduğunu kabul etmek gerekir.</a:t>
            </a:r>
          </a:p>
          <a:p>
            <a:pPr marL="365125" indent="-255588" eaLnBrk="1" hangingPunct="1">
              <a:lnSpc>
                <a:spcPct val="80000"/>
              </a:lnSpc>
              <a:buFont typeface="Wingdings" pitchFamily="2" charset="2"/>
              <a:buNone/>
            </a:pPr>
            <a:r>
              <a:rPr lang="tr-TR" altLang="en-US" sz="2000" smtClean="0"/>
              <a:t>Su,çamur,toprak,kum vb. oyunlar çocukları ruhsal yönden rahatlatır.</a:t>
            </a:r>
          </a:p>
          <a:p>
            <a:pPr marL="365125" indent="-255588" eaLnBrk="1" hangingPunct="1">
              <a:lnSpc>
                <a:spcPct val="80000"/>
              </a:lnSpc>
              <a:buFont typeface="Wingdings" pitchFamily="2" charset="2"/>
              <a:buNone/>
            </a:pPr>
            <a:r>
              <a:rPr lang="tr-TR" altLang="en-US" sz="2000" smtClean="0"/>
              <a:t>   </a:t>
            </a:r>
          </a:p>
          <a:p>
            <a:pPr marL="365125" indent="-255588" eaLnBrk="1" hangingPunct="1">
              <a:lnSpc>
                <a:spcPct val="80000"/>
              </a:lnSpc>
              <a:buFont typeface="Wingdings" pitchFamily="2" charset="2"/>
              <a:buNone/>
            </a:pPr>
            <a:r>
              <a:rPr lang="tr-TR" altLang="en-US" sz="2000" smtClean="0"/>
              <a:t>    Çocuğa hoşgörü gösterilmeli,ana-baba tutumu olumlu olmalı,</a:t>
            </a:r>
          </a:p>
          <a:p>
            <a:pPr marL="365125" indent="-255588" eaLnBrk="1" hangingPunct="1">
              <a:lnSpc>
                <a:spcPct val="80000"/>
              </a:lnSpc>
              <a:buFont typeface="Wingdings" pitchFamily="2" charset="2"/>
              <a:buNone/>
            </a:pPr>
            <a:r>
              <a:rPr lang="tr-TR" altLang="en-US" sz="2000" smtClean="0"/>
              <a:t>çocuktaki saldırganlık yararlı hale dönüştürülmelidir.</a:t>
            </a:r>
            <a:r>
              <a:rPr lang="tr-TR" altLang="en-US" sz="2000" i="1" smtClean="0"/>
              <a:t>Örneğin</a:t>
            </a:r>
          </a:p>
          <a:p>
            <a:pPr marL="365125" indent="-255588" eaLnBrk="1" hangingPunct="1">
              <a:lnSpc>
                <a:spcPct val="80000"/>
              </a:lnSpc>
              <a:buFont typeface="Wingdings" pitchFamily="2" charset="2"/>
              <a:buNone/>
            </a:pPr>
            <a:r>
              <a:rPr lang="tr-TR" altLang="en-US" sz="2000" i="1" smtClean="0"/>
              <a:t>kavga etmek yerine bir enstrüman çalmak gibi</a:t>
            </a:r>
          </a:p>
          <a:p>
            <a:pPr marL="365125" indent="-255588" eaLnBrk="1" hangingPunct="1">
              <a:lnSpc>
                <a:spcPct val="80000"/>
              </a:lnSpc>
            </a:pPr>
            <a:endParaRPr lang="tr-TR" altLang="en-US" sz="1800" smtClean="0"/>
          </a:p>
        </p:txBody>
      </p:sp>
      <p:sp>
        <p:nvSpPr>
          <p:cNvPr id="4" name="2 Başlık"/>
          <p:cNvSpPr>
            <a:spLocks noGrp="1"/>
          </p:cNvSpPr>
          <p:nvPr>
            <p:ph type="title" idx="4294967295"/>
          </p:nvPr>
        </p:nvSpPr>
        <p:spPr>
          <a:xfrm>
            <a:off x="500034" y="214290"/>
            <a:ext cx="8229600" cy="642942"/>
          </a:xfrm>
          <a:solidFill>
            <a:schemeClr val="accent3">
              <a:lumMod val="20000"/>
              <a:lumOff val="80000"/>
            </a:schemeClr>
          </a:solidFill>
          <a:extLst>
            <a:ext uri="{91240B29-F687-4F45-9708-019B960494DF}">
              <a14:hiddenLine xmlns:a14="http://schemas.microsoft.com/office/drawing/2010/main" xmlns="" w="9525">
                <a:solidFill>
                  <a:srgbClr val="000000"/>
                </a:solidFill>
                <a:miter lim="800000"/>
                <a:headEnd/>
                <a:tailEnd/>
              </a14:hiddenLine>
            </a:ext>
          </a:extLst>
        </p:spPr>
        <p:txBody>
          <a:bodyPr rtlCol="0" anchor="ctr">
            <a:normAutofit fontScale="90000"/>
            <a:scene3d>
              <a:camera prst="orthographicFront"/>
              <a:lightRig rig="soft" dir="t"/>
            </a:scene3d>
            <a:sp3d prstMaterial="softEdge">
              <a:bevelT w="25400" h="25400"/>
            </a:sp3d>
          </a:bodyPr>
          <a:lstStyle/>
          <a:p>
            <a:pPr eaLnBrk="1" fontAlgn="auto" hangingPunct="1">
              <a:spcAft>
                <a:spcPts val="0"/>
              </a:spcAft>
              <a:defRPr/>
            </a:pPr>
            <a:r>
              <a:rPr lang="tr-TR" sz="4100" kern="1200" dirty="0">
                <a:effectLst>
                  <a:outerShdw blurRad="31750" dist="25400" dir="5400000" algn="tl" rotWithShape="0">
                    <a:srgbClr val="000000">
                      <a:alpha val="25000"/>
                    </a:srgbClr>
                  </a:outerShdw>
                </a:effectLst>
              </a:rPr>
              <a:t>              </a:t>
            </a:r>
          </a:p>
        </p:txBody>
      </p:sp>
      <p:sp>
        <p:nvSpPr>
          <p:cNvPr id="5" name="4 Dikdörtgen"/>
          <p:cNvSpPr/>
          <p:nvPr/>
        </p:nvSpPr>
        <p:spPr>
          <a:xfrm>
            <a:off x="2857488" y="285728"/>
            <a:ext cx="2646878" cy="646331"/>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eaLnBrk="1" hangingPunct="1">
              <a:defRPr/>
            </a:pPr>
            <a:r>
              <a:rPr lang="tr-TR" sz="3600" b="1" dirty="0">
                <a:ln w="11430"/>
                <a:solidFill>
                  <a:schemeClr val="accent6">
                    <a:lumMod val="50000"/>
                  </a:schemeClr>
                </a:solidFill>
                <a:effectLst>
                  <a:outerShdw blurRad="80000" dist="40000" dir="5040000" algn="tl">
                    <a:srgbClr val="000000">
                      <a:alpha val="30000"/>
                    </a:srgbClr>
                  </a:outerShdw>
                </a:effectLst>
                <a:latin typeface="Times New Roman" charset="0"/>
              </a:rPr>
              <a:t>ÖNERİLER</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ChangeArrowheads="1"/>
          </p:cNvSpPr>
          <p:nvPr>
            <p:ph idx="4294967295"/>
          </p:nvPr>
        </p:nvSpPr>
        <p:spPr>
          <a:xfrm>
            <a:off x="3143250" y="1785938"/>
            <a:ext cx="6000750" cy="3857625"/>
          </a:xfrm>
        </p:spPr>
        <p:txBody>
          <a:bodyPr/>
          <a:lstStyle/>
          <a:p>
            <a:pPr marL="365125" indent="-255588" eaLnBrk="1" hangingPunct="1">
              <a:lnSpc>
                <a:spcPct val="90000"/>
              </a:lnSpc>
            </a:pPr>
            <a:r>
              <a:rPr lang="tr-TR" altLang="en-US" sz="2300" b="1" smtClean="0">
                <a:latin typeface="Comic Sans MS" pitchFamily="66" charset="0"/>
              </a:rPr>
              <a:t>Kişinin yaşına ve gelişim düzeyine</a:t>
            </a:r>
          </a:p>
          <a:p>
            <a:pPr marL="365125" indent="-255588" eaLnBrk="1" hangingPunct="1">
              <a:lnSpc>
                <a:spcPct val="90000"/>
              </a:lnSpc>
              <a:buFont typeface="Wingdings" pitchFamily="2" charset="2"/>
              <a:buNone/>
            </a:pPr>
            <a:r>
              <a:rPr lang="tr-TR" altLang="en-US" sz="2300" b="1" smtClean="0">
                <a:latin typeface="Comic Sans MS" pitchFamily="66" charset="0"/>
              </a:rPr>
              <a:t>uygun olmayan aşırı hareketlilik,</a:t>
            </a:r>
          </a:p>
          <a:p>
            <a:pPr marL="365125" indent="-255588" eaLnBrk="1" hangingPunct="1">
              <a:lnSpc>
                <a:spcPct val="90000"/>
              </a:lnSpc>
              <a:buFont typeface="Wingdings" pitchFamily="2" charset="2"/>
              <a:buNone/>
            </a:pPr>
            <a:r>
              <a:rPr lang="tr-TR" altLang="en-US" sz="2300" b="1" smtClean="0">
                <a:latin typeface="Comic Sans MS" pitchFamily="66" charset="0"/>
              </a:rPr>
              <a:t>yerinde duramama, itaatsizlik, aşırı</a:t>
            </a:r>
          </a:p>
          <a:p>
            <a:pPr marL="365125" indent="-255588" eaLnBrk="1" hangingPunct="1">
              <a:lnSpc>
                <a:spcPct val="90000"/>
              </a:lnSpc>
              <a:buFont typeface="Wingdings" pitchFamily="2" charset="2"/>
              <a:buNone/>
            </a:pPr>
            <a:r>
              <a:rPr lang="tr-TR" altLang="en-US" sz="2300" b="1" smtClean="0">
                <a:latin typeface="Comic Sans MS" pitchFamily="66" charset="0"/>
              </a:rPr>
              <a:t>merak,dikkat dağınıklığı ve ilgilerin</a:t>
            </a:r>
          </a:p>
          <a:p>
            <a:pPr marL="365125" indent="-255588" eaLnBrk="1" hangingPunct="1">
              <a:lnSpc>
                <a:spcPct val="90000"/>
              </a:lnSpc>
              <a:buFont typeface="Wingdings" pitchFamily="2" charset="2"/>
              <a:buNone/>
            </a:pPr>
            <a:r>
              <a:rPr lang="tr-TR" altLang="en-US" sz="2300" b="1" smtClean="0">
                <a:latin typeface="Comic Sans MS" pitchFamily="66" charset="0"/>
              </a:rPr>
              <a:t>uçuculuğu şeklinde kendini gösterir.</a:t>
            </a:r>
          </a:p>
          <a:p>
            <a:pPr marL="365125" indent="-255588" eaLnBrk="1" hangingPunct="1">
              <a:lnSpc>
                <a:spcPct val="90000"/>
              </a:lnSpc>
              <a:buFont typeface="Wingdings" pitchFamily="2" charset="2"/>
              <a:buNone/>
            </a:pPr>
            <a:r>
              <a:rPr lang="tr-TR" altLang="en-US" sz="2300" b="1" smtClean="0">
                <a:latin typeface="Comic Sans MS" pitchFamily="66" charset="0"/>
              </a:rPr>
              <a:t> </a:t>
            </a:r>
          </a:p>
          <a:p>
            <a:pPr marL="365125" indent="-255588" eaLnBrk="1" hangingPunct="1">
              <a:lnSpc>
                <a:spcPct val="90000"/>
              </a:lnSpc>
              <a:buFont typeface="Wingdings" pitchFamily="2" charset="2"/>
              <a:buNone/>
            </a:pPr>
            <a:r>
              <a:rPr lang="tr-TR" altLang="en-US" sz="2300" b="1" smtClean="0">
                <a:latin typeface="Comic Sans MS" pitchFamily="66" charset="0"/>
              </a:rPr>
              <a:t>  </a:t>
            </a:r>
            <a:r>
              <a:rPr lang="tr-TR" altLang="en-US" sz="2300" b="1" u="sng" smtClean="0">
                <a:latin typeface="Comic Sans MS" pitchFamily="66" charset="0"/>
              </a:rPr>
              <a:t>Örneğin</a:t>
            </a:r>
            <a:r>
              <a:rPr lang="tr-TR" altLang="en-US" sz="2300" b="1" smtClean="0">
                <a:latin typeface="Comic Sans MS" pitchFamily="66" charset="0"/>
              </a:rPr>
              <a:t>;uzun sürede yerinde</a:t>
            </a:r>
          </a:p>
          <a:p>
            <a:pPr marL="365125" indent="-255588" eaLnBrk="1" hangingPunct="1">
              <a:lnSpc>
                <a:spcPct val="90000"/>
              </a:lnSpc>
              <a:buFont typeface="Wingdings" pitchFamily="2" charset="2"/>
              <a:buNone/>
            </a:pPr>
            <a:r>
              <a:rPr lang="tr-TR" altLang="en-US" sz="2300" b="1" smtClean="0">
                <a:latin typeface="Comic Sans MS" pitchFamily="66" charset="0"/>
              </a:rPr>
              <a:t>oturamaz, sürekli hareket halindedir.</a:t>
            </a:r>
          </a:p>
          <a:p>
            <a:pPr marL="365125" indent="-255588" eaLnBrk="1" hangingPunct="1">
              <a:lnSpc>
                <a:spcPct val="90000"/>
              </a:lnSpc>
              <a:buFont typeface="Wingdings" pitchFamily="2" charset="2"/>
              <a:buNone/>
            </a:pPr>
            <a:r>
              <a:rPr lang="tr-TR" altLang="en-US" sz="2300" b="1" smtClean="0">
                <a:latin typeface="Comic Sans MS" pitchFamily="66" charset="0"/>
              </a:rPr>
              <a:t>Çok  konuşur, çok hareket eder,</a:t>
            </a:r>
          </a:p>
          <a:p>
            <a:pPr marL="365125" indent="-255588" eaLnBrk="1" hangingPunct="1">
              <a:lnSpc>
                <a:spcPct val="90000"/>
              </a:lnSpc>
              <a:buFont typeface="Wingdings" pitchFamily="2" charset="2"/>
              <a:buNone/>
            </a:pPr>
            <a:r>
              <a:rPr lang="tr-TR" altLang="en-US" sz="2300" b="1" smtClean="0">
                <a:latin typeface="Comic Sans MS" pitchFamily="66" charset="0"/>
              </a:rPr>
              <a:t>otururken dahi eli ayağı kıpır kıpırdır.</a:t>
            </a:r>
          </a:p>
        </p:txBody>
      </p:sp>
      <p:pic>
        <p:nvPicPr>
          <p:cNvPr id="21507" name="Picture 5" descr="http://psikologunuz.sitemynet.com/mynet_resimlerim/hiperaktif.gif"/>
          <p:cNvPicPr>
            <a:picLocks noChangeAspect="1" noChangeArrowheads="1"/>
          </p:cNvPicPr>
          <p:nvPr/>
        </p:nvPicPr>
        <p:blipFill>
          <a:blip r:embed="rId3"/>
          <a:srcRect/>
          <a:stretch>
            <a:fillRect/>
          </a:stretch>
        </p:blipFill>
        <p:spPr bwMode="auto">
          <a:xfrm>
            <a:off x="500063" y="1928813"/>
            <a:ext cx="2603500" cy="3714750"/>
          </a:xfrm>
          <a:prstGeom prst="rect">
            <a:avLst/>
          </a:prstGeom>
          <a:noFill/>
          <a:ln w="9525">
            <a:noFill/>
            <a:miter lim="800000"/>
            <a:headEnd/>
            <a:tailEnd/>
          </a:ln>
        </p:spPr>
      </p:pic>
      <p:sp>
        <p:nvSpPr>
          <p:cNvPr id="7" name="6 Dikdörtgen"/>
          <p:cNvSpPr/>
          <p:nvPr/>
        </p:nvSpPr>
        <p:spPr>
          <a:xfrm>
            <a:off x="928662" y="214290"/>
            <a:ext cx="6499970" cy="1077218"/>
          </a:xfrm>
          <a:prstGeom prst="rect">
            <a:avLst/>
          </a:prstGeom>
        </p:spPr>
        <p:style>
          <a:lnRef idx="1">
            <a:schemeClr val="accent5"/>
          </a:lnRef>
          <a:fillRef idx="2">
            <a:schemeClr val="accent5"/>
          </a:fillRef>
          <a:effectRef idx="1">
            <a:schemeClr val="accent5"/>
          </a:effectRef>
          <a:fontRef idx="minor">
            <a:schemeClr val="dk1"/>
          </a:fontRef>
        </p:style>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tr-T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AŞIRI HAREKETLİLİK (HİPERAKTİVİTE)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100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blinds(horizontal)">
                                      <p:cBhvr>
                                        <p:cTn id="7" dur="500"/>
                                        <p:tgtEl>
                                          <p:spTgt spid="4096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laser.wav" builtIn="1"/>
                                        </p:tgtEl>
                                      </p:cMediaNode>
                                    </p:audio>
                                  </p:subTnLst>
                                </p:cTn>
                              </p:par>
                            </p:childTnLst>
                          </p:cTn>
                        </p:par>
                        <p:par>
                          <p:cTn id="8" fill="hold" nodeType="afterGroup">
                            <p:stCondLst>
                              <p:cond delay="1500"/>
                            </p:stCondLst>
                            <p:childTnLst>
                              <p:par>
                                <p:cTn id="9" presetID="3" presetClass="entr" presetSubtype="10" fill="hold" grpId="0" nodeType="afterEffect">
                                  <p:stCondLst>
                                    <p:cond delay="1000"/>
                                  </p:stCondLst>
                                  <p:childTnLst>
                                    <p:set>
                                      <p:cBhvr>
                                        <p:cTn id="10" dur="1" fill="hold">
                                          <p:stCondLst>
                                            <p:cond delay="0"/>
                                          </p:stCondLst>
                                        </p:cTn>
                                        <p:tgtEl>
                                          <p:spTgt spid="40963">
                                            <p:txEl>
                                              <p:pRg st="1" end="1"/>
                                            </p:txEl>
                                          </p:spTgt>
                                        </p:tgtEl>
                                        <p:attrNameLst>
                                          <p:attrName>style.visibility</p:attrName>
                                        </p:attrNameLst>
                                      </p:cBhvr>
                                      <p:to>
                                        <p:strVal val="visible"/>
                                      </p:to>
                                    </p:set>
                                    <p:animEffect transition="in" filter="blinds(horizontal)">
                                      <p:cBhvr>
                                        <p:cTn id="11" dur="500"/>
                                        <p:tgtEl>
                                          <p:spTgt spid="40963">
                                            <p:txEl>
                                              <p:pRg st="1" end="1"/>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laser.wav" builtIn="1"/>
                                        </p:tgtEl>
                                      </p:cMediaNode>
                                    </p:audio>
                                  </p:subTnLst>
                                </p:cTn>
                              </p:par>
                            </p:childTnLst>
                          </p:cTn>
                        </p:par>
                        <p:par>
                          <p:cTn id="12" fill="hold" nodeType="afterGroup">
                            <p:stCondLst>
                              <p:cond delay="3000"/>
                            </p:stCondLst>
                            <p:childTnLst>
                              <p:par>
                                <p:cTn id="13" presetID="3" presetClass="entr" presetSubtype="10" fill="hold" grpId="0" nodeType="afterEffect">
                                  <p:stCondLst>
                                    <p:cond delay="1000"/>
                                  </p:stCondLst>
                                  <p:childTnLst>
                                    <p:set>
                                      <p:cBhvr>
                                        <p:cTn id="14" dur="1" fill="hold">
                                          <p:stCondLst>
                                            <p:cond delay="0"/>
                                          </p:stCondLst>
                                        </p:cTn>
                                        <p:tgtEl>
                                          <p:spTgt spid="40963">
                                            <p:txEl>
                                              <p:pRg st="2" end="2"/>
                                            </p:txEl>
                                          </p:spTgt>
                                        </p:tgtEl>
                                        <p:attrNameLst>
                                          <p:attrName>style.visibility</p:attrName>
                                        </p:attrNameLst>
                                      </p:cBhvr>
                                      <p:to>
                                        <p:strVal val="visible"/>
                                      </p:to>
                                    </p:set>
                                    <p:animEffect transition="in" filter="blinds(horizontal)">
                                      <p:cBhvr>
                                        <p:cTn id="15" dur="500"/>
                                        <p:tgtEl>
                                          <p:spTgt spid="40963">
                                            <p:txEl>
                                              <p:pRg st="2" end="2"/>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laser.wav" builtIn="1"/>
                                        </p:tgtEl>
                                      </p:cMediaNode>
                                    </p:audio>
                                  </p:subTnLst>
                                </p:cTn>
                              </p:par>
                            </p:childTnLst>
                          </p:cTn>
                        </p:par>
                        <p:par>
                          <p:cTn id="16" fill="hold" nodeType="afterGroup">
                            <p:stCondLst>
                              <p:cond delay="4500"/>
                            </p:stCondLst>
                            <p:childTnLst>
                              <p:par>
                                <p:cTn id="17" presetID="3" presetClass="entr" presetSubtype="10" fill="hold" grpId="0" nodeType="afterEffect">
                                  <p:stCondLst>
                                    <p:cond delay="1000"/>
                                  </p:stCondLst>
                                  <p:childTnLst>
                                    <p:set>
                                      <p:cBhvr>
                                        <p:cTn id="18" dur="1" fill="hold">
                                          <p:stCondLst>
                                            <p:cond delay="0"/>
                                          </p:stCondLst>
                                        </p:cTn>
                                        <p:tgtEl>
                                          <p:spTgt spid="40963">
                                            <p:txEl>
                                              <p:pRg st="3" end="3"/>
                                            </p:txEl>
                                          </p:spTgt>
                                        </p:tgtEl>
                                        <p:attrNameLst>
                                          <p:attrName>style.visibility</p:attrName>
                                        </p:attrNameLst>
                                      </p:cBhvr>
                                      <p:to>
                                        <p:strVal val="visible"/>
                                      </p:to>
                                    </p:set>
                                    <p:animEffect transition="in" filter="blinds(horizontal)">
                                      <p:cBhvr>
                                        <p:cTn id="19" dur="500"/>
                                        <p:tgtEl>
                                          <p:spTgt spid="40963">
                                            <p:txEl>
                                              <p:pRg st="3" end="3"/>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laser.wav" builtIn="1"/>
                                        </p:tgtEl>
                                      </p:cMediaNode>
                                    </p:audio>
                                  </p:subTnLst>
                                </p:cTn>
                              </p:par>
                            </p:childTnLst>
                          </p:cTn>
                        </p:par>
                        <p:par>
                          <p:cTn id="20" fill="hold" nodeType="afterGroup">
                            <p:stCondLst>
                              <p:cond delay="6000"/>
                            </p:stCondLst>
                            <p:childTnLst>
                              <p:par>
                                <p:cTn id="21" presetID="3" presetClass="entr" presetSubtype="10" fill="hold" grpId="0" nodeType="afterEffect">
                                  <p:stCondLst>
                                    <p:cond delay="1000"/>
                                  </p:stCondLst>
                                  <p:childTnLst>
                                    <p:set>
                                      <p:cBhvr>
                                        <p:cTn id="22" dur="1" fill="hold">
                                          <p:stCondLst>
                                            <p:cond delay="0"/>
                                          </p:stCondLst>
                                        </p:cTn>
                                        <p:tgtEl>
                                          <p:spTgt spid="40963">
                                            <p:txEl>
                                              <p:pRg st="4" end="4"/>
                                            </p:txEl>
                                          </p:spTgt>
                                        </p:tgtEl>
                                        <p:attrNameLst>
                                          <p:attrName>style.visibility</p:attrName>
                                        </p:attrNameLst>
                                      </p:cBhvr>
                                      <p:to>
                                        <p:strVal val="visible"/>
                                      </p:to>
                                    </p:set>
                                    <p:animEffect transition="in" filter="blinds(horizontal)">
                                      <p:cBhvr>
                                        <p:cTn id="23" dur="500"/>
                                        <p:tgtEl>
                                          <p:spTgt spid="40963">
                                            <p:txEl>
                                              <p:pRg st="4" end="4"/>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laser.wav" builtIn="1"/>
                                        </p:tgtEl>
                                      </p:cMediaNode>
                                    </p:audio>
                                  </p:subTnLst>
                                </p:cTn>
                              </p:par>
                            </p:childTnLst>
                          </p:cTn>
                        </p:par>
                        <p:par>
                          <p:cTn id="24" fill="hold" nodeType="afterGroup">
                            <p:stCondLst>
                              <p:cond delay="7500"/>
                            </p:stCondLst>
                            <p:childTnLst>
                              <p:par>
                                <p:cTn id="25" presetID="3" presetClass="entr" presetSubtype="10" fill="hold" grpId="0" nodeType="afterEffect">
                                  <p:stCondLst>
                                    <p:cond delay="1000"/>
                                  </p:stCondLst>
                                  <p:childTnLst>
                                    <p:set>
                                      <p:cBhvr>
                                        <p:cTn id="26" dur="1" fill="hold">
                                          <p:stCondLst>
                                            <p:cond delay="0"/>
                                          </p:stCondLst>
                                        </p:cTn>
                                        <p:tgtEl>
                                          <p:spTgt spid="40963">
                                            <p:txEl>
                                              <p:pRg st="5" end="5"/>
                                            </p:txEl>
                                          </p:spTgt>
                                        </p:tgtEl>
                                        <p:attrNameLst>
                                          <p:attrName>style.visibility</p:attrName>
                                        </p:attrNameLst>
                                      </p:cBhvr>
                                      <p:to>
                                        <p:strVal val="visible"/>
                                      </p:to>
                                    </p:set>
                                    <p:animEffect transition="in" filter="blinds(horizontal)">
                                      <p:cBhvr>
                                        <p:cTn id="27" dur="500"/>
                                        <p:tgtEl>
                                          <p:spTgt spid="40963">
                                            <p:txEl>
                                              <p:pRg st="5" end="5"/>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laser.wav" builtIn="1"/>
                                        </p:tgtEl>
                                      </p:cMediaNode>
                                    </p:audio>
                                  </p:subTnLst>
                                </p:cTn>
                              </p:par>
                            </p:childTnLst>
                          </p:cTn>
                        </p:par>
                        <p:par>
                          <p:cTn id="28" fill="hold" nodeType="afterGroup">
                            <p:stCondLst>
                              <p:cond delay="9000"/>
                            </p:stCondLst>
                            <p:childTnLst>
                              <p:par>
                                <p:cTn id="29" presetID="3" presetClass="entr" presetSubtype="10" fill="hold" grpId="0" nodeType="afterEffect">
                                  <p:stCondLst>
                                    <p:cond delay="1000"/>
                                  </p:stCondLst>
                                  <p:childTnLst>
                                    <p:set>
                                      <p:cBhvr>
                                        <p:cTn id="30" dur="1" fill="hold">
                                          <p:stCondLst>
                                            <p:cond delay="0"/>
                                          </p:stCondLst>
                                        </p:cTn>
                                        <p:tgtEl>
                                          <p:spTgt spid="40963">
                                            <p:txEl>
                                              <p:pRg st="6" end="6"/>
                                            </p:txEl>
                                          </p:spTgt>
                                        </p:tgtEl>
                                        <p:attrNameLst>
                                          <p:attrName>style.visibility</p:attrName>
                                        </p:attrNameLst>
                                      </p:cBhvr>
                                      <p:to>
                                        <p:strVal val="visible"/>
                                      </p:to>
                                    </p:set>
                                    <p:animEffect transition="in" filter="blinds(horizontal)">
                                      <p:cBhvr>
                                        <p:cTn id="31" dur="500"/>
                                        <p:tgtEl>
                                          <p:spTgt spid="40963">
                                            <p:txEl>
                                              <p:pRg st="6" end="6"/>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2" name="laser.wav" builtIn="1"/>
                                        </p:tgtEl>
                                      </p:cMediaNode>
                                    </p:audio>
                                  </p:subTnLst>
                                </p:cTn>
                              </p:par>
                            </p:childTnLst>
                          </p:cTn>
                        </p:par>
                        <p:par>
                          <p:cTn id="32" fill="hold" nodeType="afterGroup">
                            <p:stCondLst>
                              <p:cond delay="10500"/>
                            </p:stCondLst>
                            <p:childTnLst>
                              <p:par>
                                <p:cTn id="33" presetID="3" presetClass="entr" presetSubtype="10" fill="hold" grpId="0" nodeType="afterEffect">
                                  <p:stCondLst>
                                    <p:cond delay="1000"/>
                                  </p:stCondLst>
                                  <p:childTnLst>
                                    <p:set>
                                      <p:cBhvr>
                                        <p:cTn id="34" dur="1" fill="hold">
                                          <p:stCondLst>
                                            <p:cond delay="0"/>
                                          </p:stCondLst>
                                        </p:cTn>
                                        <p:tgtEl>
                                          <p:spTgt spid="40963">
                                            <p:txEl>
                                              <p:pRg st="7" end="7"/>
                                            </p:txEl>
                                          </p:spTgt>
                                        </p:tgtEl>
                                        <p:attrNameLst>
                                          <p:attrName>style.visibility</p:attrName>
                                        </p:attrNameLst>
                                      </p:cBhvr>
                                      <p:to>
                                        <p:strVal val="visible"/>
                                      </p:to>
                                    </p:set>
                                    <p:animEffect transition="in" filter="blinds(horizontal)">
                                      <p:cBhvr>
                                        <p:cTn id="35" dur="500"/>
                                        <p:tgtEl>
                                          <p:spTgt spid="40963">
                                            <p:txEl>
                                              <p:pRg st="7" end="7"/>
                                            </p:txEl>
                                          </p:spTgt>
                                        </p:tgtEl>
                                      </p:cBhvr>
                                    </p:animEffect>
                                  </p:childTnLst>
                                  <p:subTnLst>
                                    <p:audio>
                                      <p:cMediaNode>
                                        <p:cTn display="0" masterRel="sameClick">
                                          <p:stCondLst>
                                            <p:cond evt="begin" delay="0">
                                              <p:tn val="33"/>
                                            </p:cond>
                                          </p:stCondLst>
                                          <p:endCondLst>
                                            <p:cond evt="onStopAudio" delay="0">
                                              <p:tgtEl>
                                                <p:sldTgt/>
                                              </p:tgtEl>
                                            </p:cond>
                                          </p:endCondLst>
                                        </p:cTn>
                                        <p:tgtEl>
                                          <p:sndTgt r:embed="rId2" name="laser.wav" builtIn="1"/>
                                        </p:tgtEl>
                                      </p:cMediaNode>
                                    </p:audio>
                                  </p:subTnLst>
                                </p:cTn>
                              </p:par>
                            </p:childTnLst>
                          </p:cTn>
                        </p:par>
                        <p:par>
                          <p:cTn id="36" fill="hold" nodeType="afterGroup">
                            <p:stCondLst>
                              <p:cond delay="12000"/>
                            </p:stCondLst>
                            <p:childTnLst>
                              <p:par>
                                <p:cTn id="37" presetID="3" presetClass="entr" presetSubtype="10" fill="hold" grpId="0" nodeType="afterEffect">
                                  <p:stCondLst>
                                    <p:cond delay="1000"/>
                                  </p:stCondLst>
                                  <p:childTnLst>
                                    <p:set>
                                      <p:cBhvr>
                                        <p:cTn id="38" dur="1" fill="hold">
                                          <p:stCondLst>
                                            <p:cond delay="0"/>
                                          </p:stCondLst>
                                        </p:cTn>
                                        <p:tgtEl>
                                          <p:spTgt spid="40963">
                                            <p:txEl>
                                              <p:pRg st="8" end="8"/>
                                            </p:txEl>
                                          </p:spTgt>
                                        </p:tgtEl>
                                        <p:attrNameLst>
                                          <p:attrName>style.visibility</p:attrName>
                                        </p:attrNameLst>
                                      </p:cBhvr>
                                      <p:to>
                                        <p:strVal val="visible"/>
                                      </p:to>
                                    </p:set>
                                    <p:animEffect transition="in" filter="blinds(horizontal)">
                                      <p:cBhvr>
                                        <p:cTn id="39" dur="500"/>
                                        <p:tgtEl>
                                          <p:spTgt spid="40963">
                                            <p:txEl>
                                              <p:pRg st="8" end="8"/>
                                            </p:txEl>
                                          </p:spTgt>
                                        </p:tgtEl>
                                      </p:cBhvr>
                                    </p:animEffect>
                                  </p:childTnLst>
                                  <p:subTnLst>
                                    <p:audio>
                                      <p:cMediaNode>
                                        <p:cTn display="0" masterRel="sameClick">
                                          <p:stCondLst>
                                            <p:cond evt="begin" delay="0">
                                              <p:tn val="37"/>
                                            </p:cond>
                                          </p:stCondLst>
                                          <p:endCondLst>
                                            <p:cond evt="onStopAudio" delay="0">
                                              <p:tgtEl>
                                                <p:sldTgt/>
                                              </p:tgtEl>
                                            </p:cond>
                                          </p:endCondLst>
                                        </p:cTn>
                                        <p:tgtEl>
                                          <p:sndTgt r:embed="rId2" name="laser.wav" builtIn="1"/>
                                        </p:tgtEl>
                                      </p:cMediaNode>
                                    </p:audio>
                                  </p:subTnLst>
                                </p:cTn>
                              </p:par>
                            </p:childTnLst>
                          </p:cTn>
                        </p:par>
                        <p:par>
                          <p:cTn id="40" fill="hold" nodeType="afterGroup">
                            <p:stCondLst>
                              <p:cond delay="13500"/>
                            </p:stCondLst>
                            <p:childTnLst>
                              <p:par>
                                <p:cTn id="41" presetID="3" presetClass="entr" presetSubtype="10" fill="hold" grpId="0" nodeType="afterEffect">
                                  <p:stCondLst>
                                    <p:cond delay="1000"/>
                                  </p:stCondLst>
                                  <p:childTnLst>
                                    <p:set>
                                      <p:cBhvr>
                                        <p:cTn id="42" dur="1" fill="hold">
                                          <p:stCondLst>
                                            <p:cond delay="0"/>
                                          </p:stCondLst>
                                        </p:cTn>
                                        <p:tgtEl>
                                          <p:spTgt spid="40963">
                                            <p:txEl>
                                              <p:pRg st="9" end="9"/>
                                            </p:txEl>
                                          </p:spTgt>
                                        </p:tgtEl>
                                        <p:attrNameLst>
                                          <p:attrName>style.visibility</p:attrName>
                                        </p:attrNameLst>
                                      </p:cBhvr>
                                      <p:to>
                                        <p:strVal val="visible"/>
                                      </p:to>
                                    </p:set>
                                    <p:animEffect transition="in" filter="blinds(horizontal)">
                                      <p:cBhvr>
                                        <p:cTn id="43" dur="500"/>
                                        <p:tgtEl>
                                          <p:spTgt spid="40963">
                                            <p:txEl>
                                              <p:pRg st="9" end="9"/>
                                            </p:txEl>
                                          </p:spTgt>
                                        </p:tgtEl>
                                      </p:cBhvr>
                                    </p:animEffect>
                                  </p:childTnLst>
                                  <p:subTnLst>
                                    <p:audio>
                                      <p:cMediaNode>
                                        <p:cTn display="0" masterRel="sameClick">
                                          <p:stCondLst>
                                            <p:cond evt="begin" delay="0">
                                              <p:tn val="41"/>
                                            </p:cond>
                                          </p:stCondLst>
                                          <p:endCondLst>
                                            <p:cond evt="onStopAudio" delay="0">
                                              <p:tgtEl>
                                                <p:sldTgt/>
                                              </p:tgtEl>
                                            </p:cond>
                                          </p:endCondLst>
                                        </p:cTn>
                                        <p:tgtEl>
                                          <p:sndTgt r:embed="rId2" name="lase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advAuto="100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İçerik Yer Tutucusu"/>
          <p:cNvSpPr>
            <a:spLocks noGrp="1"/>
          </p:cNvSpPr>
          <p:nvPr>
            <p:ph idx="4294967295"/>
          </p:nvPr>
        </p:nvSpPr>
        <p:spPr/>
        <p:txBody>
          <a:bodyPr/>
          <a:lstStyle/>
          <a:p>
            <a:pPr marL="365125" indent="-255588" eaLnBrk="1" hangingPunct="1">
              <a:lnSpc>
                <a:spcPct val="80000"/>
              </a:lnSpc>
            </a:pPr>
            <a:r>
              <a:rPr lang="tr-TR" altLang="en-US" sz="2500" b="1" smtClean="0">
                <a:latin typeface="Comic Sans MS" pitchFamily="66" charset="0"/>
              </a:rPr>
              <a:t>Bu rahatsızlık çoğu zaman organik nedenlerden ileri geldiği için, giderilmesi içinde tıbbi tedaviye yönlendirmek,doktor önerisiyle gerekiyorsa sakinleştirici ilaç kullandırmak yararlı olacaktır.</a:t>
            </a:r>
          </a:p>
          <a:p>
            <a:pPr marL="365125" indent="-255588" eaLnBrk="1" hangingPunct="1">
              <a:lnSpc>
                <a:spcPct val="80000"/>
              </a:lnSpc>
            </a:pPr>
            <a:r>
              <a:rPr lang="tr-TR" altLang="en-US" sz="2500" b="1" smtClean="0">
                <a:latin typeface="Comic Sans MS" pitchFamily="66" charset="0"/>
              </a:rPr>
              <a:t>Anne babanın olumlu iletişim dilini kullanıp çocukla empati kurulmaya çalışılmalı.”Sen dili” yerine “Ben dili” kullanarak iletişim kurulmalıdır.</a:t>
            </a:r>
          </a:p>
          <a:p>
            <a:pPr marL="365125" indent="-255588" eaLnBrk="1" hangingPunct="1">
              <a:lnSpc>
                <a:spcPct val="80000"/>
              </a:lnSpc>
            </a:pPr>
            <a:r>
              <a:rPr lang="tr-TR" altLang="en-US" sz="2500" b="1" smtClean="0">
                <a:latin typeface="Comic Sans MS" pitchFamily="66" charset="0"/>
              </a:rPr>
              <a:t>Ev ve aile ortamında ise; hareketli, gürültülü,dikkat çekici ortamlardan uzak tutmak,</a:t>
            </a:r>
          </a:p>
          <a:p>
            <a:pPr marL="365125" indent="-255588" eaLnBrk="1" hangingPunct="1">
              <a:lnSpc>
                <a:spcPct val="80000"/>
              </a:lnSpc>
            </a:pPr>
            <a:r>
              <a:rPr lang="tr-TR" altLang="en-US" sz="2500" b="1" smtClean="0">
                <a:latin typeface="Comic Sans MS" pitchFamily="66" charset="0"/>
              </a:rPr>
              <a:t>Gurup oyunlarına yönlendirmek,</a:t>
            </a:r>
          </a:p>
          <a:p>
            <a:pPr marL="365125" indent="-255588" eaLnBrk="1" hangingPunct="1">
              <a:lnSpc>
                <a:spcPct val="80000"/>
              </a:lnSpc>
            </a:pPr>
            <a:r>
              <a:rPr lang="tr-TR" altLang="en-US" sz="2500" b="1" smtClean="0">
                <a:latin typeface="Comic Sans MS" pitchFamily="66" charset="0"/>
              </a:rPr>
              <a:t>Hobi oluşturmak,dikkati yönlendirmek,enerjiyi yararlı başka işe yönlendirmek ve dinlenme eğitimi yapmak yararlı olacaktır.</a:t>
            </a:r>
            <a:endParaRPr lang="tr-TR" altLang="en-US" sz="2400" smtClean="0"/>
          </a:p>
        </p:txBody>
      </p:sp>
      <p:sp>
        <p:nvSpPr>
          <p:cNvPr id="4" name="2 Başlık"/>
          <p:cNvSpPr>
            <a:spLocks noGrp="1"/>
          </p:cNvSpPr>
          <p:nvPr>
            <p:ph type="title" idx="4294967295"/>
          </p:nvPr>
        </p:nvSpPr>
        <p:spPr>
          <a:xfrm>
            <a:off x="474663" y="195263"/>
            <a:ext cx="8229600" cy="868346"/>
          </a:xfrm>
          <a:solidFill>
            <a:schemeClr val="accent3">
              <a:lumMod val="20000"/>
              <a:lumOff val="80000"/>
            </a:schemeClr>
          </a:solidFill>
          <a:extLst>
            <a:ext uri="{91240B29-F687-4F45-9708-019B960494DF}">
              <a14:hiddenLine xmlns:a14="http://schemas.microsoft.com/office/drawing/2010/main" xmlns="" w="9525">
                <a:solidFill>
                  <a:srgbClr val="000000"/>
                </a:solidFill>
                <a:miter lim="800000"/>
                <a:headEnd/>
                <a:tailEnd/>
              </a14:hiddenLine>
            </a:ext>
          </a:extLst>
        </p:spPr>
        <p:txBody>
          <a:bodyPr rtlCol="0" anchor="ctr">
            <a:normAutofit/>
            <a:scene3d>
              <a:camera prst="orthographicFront"/>
              <a:lightRig rig="soft" dir="t"/>
            </a:scene3d>
            <a:sp3d prstMaterial="softEdge">
              <a:bevelT w="25400" h="25400"/>
            </a:sp3d>
          </a:bodyPr>
          <a:lstStyle/>
          <a:p>
            <a:pPr eaLnBrk="1" fontAlgn="auto" hangingPunct="1">
              <a:spcAft>
                <a:spcPts val="0"/>
              </a:spcAft>
              <a:defRPr/>
            </a:pPr>
            <a:r>
              <a:rPr lang="tr-TR" sz="4100" kern="1200" dirty="0">
                <a:effectLst>
                  <a:outerShdw blurRad="31750" dist="25400" dir="5400000" algn="tl" rotWithShape="0">
                    <a:srgbClr val="000000">
                      <a:alpha val="25000"/>
                    </a:srgbClr>
                  </a:outerShdw>
                </a:effectLst>
              </a:rPr>
              <a:t>              </a:t>
            </a:r>
          </a:p>
        </p:txBody>
      </p:sp>
      <p:sp>
        <p:nvSpPr>
          <p:cNvPr id="5" name="4 Dikdörtgen"/>
          <p:cNvSpPr/>
          <p:nvPr/>
        </p:nvSpPr>
        <p:spPr>
          <a:xfrm>
            <a:off x="2857488" y="357166"/>
            <a:ext cx="2646878" cy="646331"/>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eaLnBrk="1" hangingPunct="1">
              <a:defRPr/>
            </a:pPr>
            <a:r>
              <a:rPr lang="tr-TR" sz="3600" b="1" dirty="0">
                <a:ln w="11430"/>
                <a:solidFill>
                  <a:schemeClr val="accent6">
                    <a:lumMod val="50000"/>
                  </a:schemeClr>
                </a:solidFill>
                <a:effectLst>
                  <a:outerShdw blurRad="80000" dist="40000" dir="5040000" algn="tl">
                    <a:srgbClr val="000000">
                      <a:alpha val="30000"/>
                    </a:srgbClr>
                  </a:outerShdw>
                </a:effectLst>
                <a:latin typeface="Times New Roman" charset="0"/>
              </a:rPr>
              <a:t>ÖNERİLER</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p:cNvSpPr>
            <a:spLocks noGrp="1" noChangeArrowheads="1"/>
          </p:cNvSpPr>
          <p:nvPr>
            <p:ph idx="4294967295"/>
          </p:nvPr>
        </p:nvSpPr>
        <p:spPr>
          <a:xfrm>
            <a:off x="857250" y="1268413"/>
            <a:ext cx="8286750" cy="4800600"/>
          </a:xfrm>
        </p:spPr>
        <p:txBody>
          <a:bodyPr/>
          <a:lstStyle/>
          <a:p>
            <a:pPr marL="365125" indent="-255588" eaLnBrk="1" hangingPunct="1">
              <a:lnSpc>
                <a:spcPct val="70000"/>
              </a:lnSpc>
              <a:buFont typeface="Wingdings" pitchFamily="2" charset="2"/>
              <a:buNone/>
            </a:pPr>
            <a:r>
              <a:rPr lang="tr-TR" altLang="en-US" sz="1800" smtClean="0"/>
              <a:t>	</a:t>
            </a:r>
            <a:r>
              <a:rPr lang="tr-TR" altLang="en-US" sz="2500" b="1" smtClean="0">
                <a:latin typeface="Comic Sans MS" pitchFamily="66" charset="0"/>
              </a:rPr>
              <a:t>Bu durum bir konu üzerinde dikkatini toplayamama,</a:t>
            </a:r>
          </a:p>
          <a:p>
            <a:pPr marL="365125" indent="-255588" eaLnBrk="1" hangingPunct="1">
              <a:lnSpc>
                <a:spcPct val="70000"/>
              </a:lnSpc>
              <a:buFont typeface="Wingdings" pitchFamily="2" charset="2"/>
              <a:buNone/>
            </a:pPr>
            <a:r>
              <a:rPr lang="tr-TR" altLang="en-US" sz="2500" b="1" smtClean="0">
                <a:latin typeface="Comic Sans MS" pitchFamily="66" charset="0"/>
              </a:rPr>
              <a:t>ilgilerdeki dağınıklık,uyarıcılara kayıtsız kalma,kas</a:t>
            </a:r>
          </a:p>
          <a:p>
            <a:pPr marL="365125" indent="-255588" eaLnBrk="1" hangingPunct="1">
              <a:lnSpc>
                <a:spcPct val="70000"/>
              </a:lnSpc>
              <a:buFont typeface="Wingdings" pitchFamily="2" charset="2"/>
              <a:buNone/>
            </a:pPr>
            <a:r>
              <a:rPr lang="tr-TR" altLang="en-US" sz="2500" b="1" smtClean="0">
                <a:latin typeface="Comic Sans MS" pitchFamily="66" charset="0"/>
              </a:rPr>
              <a:t>kontrolüne sahip olamama şeklinde kendisini gösterir.</a:t>
            </a:r>
          </a:p>
          <a:p>
            <a:pPr marL="365125" indent="-255588" eaLnBrk="1" hangingPunct="1">
              <a:lnSpc>
                <a:spcPct val="70000"/>
              </a:lnSpc>
              <a:buFont typeface="Wingdings" pitchFamily="2" charset="2"/>
              <a:buNone/>
            </a:pPr>
            <a:r>
              <a:rPr lang="tr-TR" altLang="en-US" sz="2500" b="1" smtClean="0">
                <a:latin typeface="Comic Sans MS" pitchFamily="66" charset="0"/>
              </a:rPr>
              <a:t>	</a:t>
            </a:r>
            <a:r>
              <a:rPr lang="tr-TR" altLang="en-US" sz="2500" b="1" smtClean="0">
                <a:solidFill>
                  <a:srgbClr val="2B4A76"/>
                </a:solidFill>
                <a:latin typeface="Comic Sans MS" pitchFamily="66" charset="0"/>
              </a:rPr>
              <a:t>Nedenleri:</a:t>
            </a:r>
            <a:endParaRPr lang="tr-TR" altLang="en-US" sz="2500" b="1" smtClean="0">
              <a:solidFill>
                <a:srgbClr val="FF3300"/>
              </a:solidFill>
              <a:latin typeface="Comic Sans MS" pitchFamily="66" charset="0"/>
            </a:endParaRPr>
          </a:p>
          <a:p>
            <a:pPr marL="365125" indent="-255588" eaLnBrk="1" hangingPunct="1">
              <a:lnSpc>
                <a:spcPct val="70000"/>
              </a:lnSpc>
            </a:pPr>
            <a:r>
              <a:rPr lang="tr-TR" altLang="en-US" sz="2500" b="1" smtClean="0">
                <a:latin typeface="Comic Sans MS" pitchFamily="66" charset="0"/>
              </a:rPr>
              <a:t>Merkezi sinir sistemi bozuklukları,</a:t>
            </a:r>
          </a:p>
          <a:p>
            <a:pPr marL="365125" indent="-255588" eaLnBrk="1" hangingPunct="1">
              <a:lnSpc>
                <a:spcPct val="70000"/>
              </a:lnSpc>
            </a:pPr>
            <a:r>
              <a:rPr lang="tr-TR" altLang="en-US" sz="2500" b="1" smtClean="0">
                <a:latin typeface="Comic Sans MS" pitchFamily="66" charset="0"/>
              </a:rPr>
              <a:t>Hormonal dengesizlik,</a:t>
            </a:r>
          </a:p>
          <a:p>
            <a:pPr marL="365125" indent="-255588" eaLnBrk="1" hangingPunct="1">
              <a:lnSpc>
                <a:spcPct val="70000"/>
              </a:lnSpc>
            </a:pPr>
            <a:r>
              <a:rPr lang="tr-TR" altLang="en-US" sz="2500" b="1" smtClean="0">
                <a:latin typeface="Comic Sans MS" pitchFamily="66" charset="0"/>
              </a:rPr>
              <a:t>Genetik yapı</a:t>
            </a:r>
          </a:p>
          <a:p>
            <a:pPr marL="365125" indent="-255588" eaLnBrk="1" hangingPunct="1">
              <a:lnSpc>
                <a:spcPct val="70000"/>
              </a:lnSpc>
            </a:pPr>
            <a:r>
              <a:rPr lang="tr-TR" altLang="en-US" sz="2500" b="1" smtClean="0">
                <a:latin typeface="Comic Sans MS" pitchFamily="66" charset="0"/>
              </a:rPr>
              <a:t>Ateşli hastalık geçirme,</a:t>
            </a:r>
          </a:p>
          <a:p>
            <a:pPr marL="365125" indent="-255588" eaLnBrk="1" hangingPunct="1">
              <a:lnSpc>
                <a:spcPct val="70000"/>
              </a:lnSpc>
            </a:pPr>
            <a:r>
              <a:rPr lang="tr-TR" altLang="en-US" sz="2500" b="1" smtClean="0">
                <a:latin typeface="Comic Sans MS" pitchFamily="66" charset="0"/>
              </a:rPr>
              <a:t>Yanlış ilaç kullanma</a:t>
            </a:r>
          </a:p>
          <a:p>
            <a:pPr marL="365125" indent="-255588" eaLnBrk="1" hangingPunct="1">
              <a:lnSpc>
                <a:spcPct val="70000"/>
              </a:lnSpc>
            </a:pPr>
            <a:r>
              <a:rPr lang="tr-TR" altLang="en-US" sz="2500" b="1" smtClean="0">
                <a:latin typeface="Comic Sans MS" pitchFamily="66" charset="0"/>
              </a:rPr>
              <a:t>Varsa özürün yan etkisi</a:t>
            </a:r>
          </a:p>
          <a:p>
            <a:pPr marL="365125" indent="-255588" eaLnBrk="1" hangingPunct="1">
              <a:lnSpc>
                <a:spcPct val="70000"/>
              </a:lnSpc>
            </a:pPr>
            <a:r>
              <a:rPr lang="tr-TR" altLang="en-US" sz="2500" b="1" smtClean="0">
                <a:latin typeface="Comic Sans MS" pitchFamily="66" charset="0"/>
              </a:rPr>
              <a:t>Aşırı kaygı</a:t>
            </a:r>
          </a:p>
        </p:txBody>
      </p:sp>
      <p:pic>
        <p:nvPicPr>
          <p:cNvPr id="23555" name="Picture 5" descr="http://t1.gstatic.com/images?q=tbn:kjHRMbXVaPafIM:http://www.saglikal.com/wp-content/uploads/hiperaktif.png">
            <a:hlinkClick r:id="rId3"/>
          </p:cNvPr>
          <p:cNvPicPr>
            <a:picLocks noChangeAspect="1" noChangeArrowheads="1"/>
          </p:cNvPicPr>
          <p:nvPr/>
        </p:nvPicPr>
        <p:blipFill>
          <a:blip r:embed="rId4"/>
          <a:srcRect/>
          <a:stretch>
            <a:fillRect/>
          </a:stretch>
        </p:blipFill>
        <p:spPr bwMode="auto">
          <a:xfrm>
            <a:off x="6643688" y="4357688"/>
            <a:ext cx="1714500" cy="1714500"/>
          </a:xfrm>
          <a:prstGeom prst="rect">
            <a:avLst/>
          </a:prstGeom>
          <a:noFill/>
          <a:ln w="9525">
            <a:noFill/>
            <a:miter lim="800000"/>
            <a:headEnd/>
            <a:tailEnd/>
          </a:ln>
        </p:spPr>
      </p:pic>
      <p:sp>
        <p:nvSpPr>
          <p:cNvPr id="7" name="6 Dikdörtgen"/>
          <p:cNvSpPr/>
          <p:nvPr/>
        </p:nvSpPr>
        <p:spPr>
          <a:xfrm>
            <a:off x="1643042" y="214290"/>
            <a:ext cx="5606855" cy="769441"/>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tr-TR"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DİKKAT EKSİKLİĞİ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100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p:cTn id="7" dur="500" fill="hold"/>
                                        <p:tgtEl>
                                          <p:spTgt spid="419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98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41987">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41987">
                                            <p:txEl>
                                              <p:pRg st="0" end="0"/>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glass.wav" builtIn="1"/>
                                        </p:tgtEl>
                                      </p:cMediaNode>
                                    </p:audio>
                                  </p:subTnLst>
                                </p:cTn>
                              </p:par>
                            </p:childTnLst>
                          </p:cTn>
                        </p:par>
                        <p:par>
                          <p:cTn id="11" fill="hold" nodeType="afterGroup">
                            <p:stCondLst>
                              <p:cond delay="1500"/>
                            </p:stCondLst>
                            <p:childTnLst>
                              <p:par>
                                <p:cTn id="12" presetID="23" presetClass="entr" presetSubtype="528" fill="hold" grpId="0" nodeType="afterEffect">
                                  <p:stCondLst>
                                    <p:cond delay="1000"/>
                                  </p:stCondLst>
                                  <p:childTnLst>
                                    <p:set>
                                      <p:cBhvr>
                                        <p:cTn id="13" dur="1" fill="hold">
                                          <p:stCondLst>
                                            <p:cond delay="0"/>
                                          </p:stCondLst>
                                        </p:cTn>
                                        <p:tgtEl>
                                          <p:spTgt spid="41987">
                                            <p:txEl>
                                              <p:pRg st="1" end="1"/>
                                            </p:txEl>
                                          </p:spTgt>
                                        </p:tgtEl>
                                        <p:attrNameLst>
                                          <p:attrName>style.visibility</p:attrName>
                                        </p:attrNameLst>
                                      </p:cBhvr>
                                      <p:to>
                                        <p:strVal val="visible"/>
                                      </p:to>
                                    </p:set>
                                    <p:anim calcmode="lin" valueType="num">
                                      <p:cBhvr>
                                        <p:cTn id="14" dur="500" fill="hold"/>
                                        <p:tgtEl>
                                          <p:spTgt spid="4198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1987">
                                            <p:txEl>
                                              <p:pRg st="1" end="1"/>
                                            </p:txEl>
                                          </p:spTgt>
                                        </p:tgtEl>
                                        <p:attrNameLst>
                                          <p:attrName>ppt_h</p:attrName>
                                        </p:attrNameLst>
                                      </p:cBhvr>
                                      <p:tavLst>
                                        <p:tav tm="0">
                                          <p:val>
                                            <p:fltVal val="0"/>
                                          </p:val>
                                        </p:tav>
                                        <p:tav tm="100000">
                                          <p:val>
                                            <p:strVal val="#ppt_h"/>
                                          </p:val>
                                        </p:tav>
                                      </p:tavLst>
                                    </p:anim>
                                    <p:anim calcmode="lin" valueType="num">
                                      <p:cBhvr>
                                        <p:cTn id="16" dur="500" fill="hold"/>
                                        <p:tgtEl>
                                          <p:spTgt spid="41987">
                                            <p:txEl>
                                              <p:pRg st="1" end="1"/>
                                            </p:txEl>
                                          </p:spTgt>
                                        </p:tgtEl>
                                        <p:attrNameLst>
                                          <p:attrName>ppt_x</p:attrName>
                                        </p:attrNameLst>
                                      </p:cBhvr>
                                      <p:tavLst>
                                        <p:tav tm="0">
                                          <p:val>
                                            <p:fltVal val="0.5"/>
                                          </p:val>
                                        </p:tav>
                                        <p:tav tm="100000">
                                          <p:val>
                                            <p:strVal val="#ppt_x"/>
                                          </p:val>
                                        </p:tav>
                                      </p:tavLst>
                                    </p:anim>
                                    <p:anim calcmode="lin" valueType="num">
                                      <p:cBhvr>
                                        <p:cTn id="17" dur="500" fill="hold"/>
                                        <p:tgtEl>
                                          <p:spTgt spid="41987">
                                            <p:txEl>
                                              <p:pRg st="1" end="1"/>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2" name="glass.wav" builtIn="1"/>
                                        </p:tgtEl>
                                      </p:cMediaNode>
                                    </p:audio>
                                  </p:subTnLst>
                                </p:cTn>
                              </p:par>
                            </p:childTnLst>
                          </p:cTn>
                        </p:par>
                        <p:par>
                          <p:cTn id="18" fill="hold" nodeType="afterGroup">
                            <p:stCondLst>
                              <p:cond delay="3000"/>
                            </p:stCondLst>
                            <p:childTnLst>
                              <p:par>
                                <p:cTn id="19" presetID="23" presetClass="entr" presetSubtype="528" fill="hold" grpId="0" nodeType="afterEffect">
                                  <p:stCondLst>
                                    <p:cond delay="1000"/>
                                  </p:stCondLst>
                                  <p:childTnLst>
                                    <p:set>
                                      <p:cBhvr>
                                        <p:cTn id="20" dur="1" fill="hold">
                                          <p:stCondLst>
                                            <p:cond delay="0"/>
                                          </p:stCondLst>
                                        </p:cTn>
                                        <p:tgtEl>
                                          <p:spTgt spid="41987">
                                            <p:txEl>
                                              <p:pRg st="2" end="2"/>
                                            </p:txEl>
                                          </p:spTgt>
                                        </p:tgtEl>
                                        <p:attrNameLst>
                                          <p:attrName>style.visibility</p:attrName>
                                        </p:attrNameLst>
                                      </p:cBhvr>
                                      <p:to>
                                        <p:strVal val="visible"/>
                                      </p:to>
                                    </p:set>
                                    <p:anim calcmode="lin" valueType="num">
                                      <p:cBhvr>
                                        <p:cTn id="21" dur="500" fill="hold"/>
                                        <p:tgtEl>
                                          <p:spTgt spid="4198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1987">
                                            <p:txEl>
                                              <p:pRg st="2" end="2"/>
                                            </p:txEl>
                                          </p:spTgt>
                                        </p:tgtEl>
                                        <p:attrNameLst>
                                          <p:attrName>ppt_h</p:attrName>
                                        </p:attrNameLst>
                                      </p:cBhvr>
                                      <p:tavLst>
                                        <p:tav tm="0">
                                          <p:val>
                                            <p:fltVal val="0"/>
                                          </p:val>
                                        </p:tav>
                                        <p:tav tm="100000">
                                          <p:val>
                                            <p:strVal val="#ppt_h"/>
                                          </p:val>
                                        </p:tav>
                                      </p:tavLst>
                                    </p:anim>
                                    <p:anim calcmode="lin" valueType="num">
                                      <p:cBhvr>
                                        <p:cTn id="23" dur="500" fill="hold"/>
                                        <p:tgtEl>
                                          <p:spTgt spid="41987">
                                            <p:txEl>
                                              <p:pRg st="2" end="2"/>
                                            </p:txEl>
                                          </p:spTgt>
                                        </p:tgtEl>
                                        <p:attrNameLst>
                                          <p:attrName>ppt_x</p:attrName>
                                        </p:attrNameLst>
                                      </p:cBhvr>
                                      <p:tavLst>
                                        <p:tav tm="0">
                                          <p:val>
                                            <p:fltVal val="0.5"/>
                                          </p:val>
                                        </p:tav>
                                        <p:tav tm="100000">
                                          <p:val>
                                            <p:strVal val="#ppt_x"/>
                                          </p:val>
                                        </p:tav>
                                      </p:tavLst>
                                    </p:anim>
                                    <p:anim calcmode="lin" valueType="num">
                                      <p:cBhvr>
                                        <p:cTn id="24" dur="500" fill="hold"/>
                                        <p:tgtEl>
                                          <p:spTgt spid="41987">
                                            <p:txEl>
                                              <p:pRg st="2" end="2"/>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2" name="glass.wav" builtIn="1"/>
                                        </p:tgtEl>
                                      </p:cMediaNode>
                                    </p:audio>
                                  </p:subTnLst>
                                </p:cTn>
                              </p:par>
                            </p:childTnLst>
                          </p:cTn>
                        </p:par>
                        <p:par>
                          <p:cTn id="25" fill="hold" nodeType="afterGroup">
                            <p:stCondLst>
                              <p:cond delay="4500"/>
                            </p:stCondLst>
                            <p:childTnLst>
                              <p:par>
                                <p:cTn id="26" presetID="23" presetClass="entr" presetSubtype="528" fill="hold" grpId="0" nodeType="afterEffect">
                                  <p:stCondLst>
                                    <p:cond delay="1000"/>
                                  </p:stCondLst>
                                  <p:childTnLst>
                                    <p:set>
                                      <p:cBhvr>
                                        <p:cTn id="27" dur="1" fill="hold">
                                          <p:stCondLst>
                                            <p:cond delay="0"/>
                                          </p:stCondLst>
                                        </p:cTn>
                                        <p:tgtEl>
                                          <p:spTgt spid="41987">
                                            <p:txEl>
                                              <p:pRg st="3" end="3"/>
                                            </p:txEl>
                                          </p:spTgt>
                                        </p:tgtEl>
                                        <p:attrNameLst>
                                          <p:attrName>style.visibility</p:attrName>
                                        </p:attrNameLst>
                                      </p:cBhvr>
                                      <p:to>
                                        <p:strVal val="visible"/>
                                      </p:to>
                                    </p:set>
                                    <p:anim calcmode="lin" valueType="num">
                                      <p:cBhvr>
                                        <p:cTn id="28" dur="500" fill="hold"/>
                                        <p:tgtEl>
                                          <p:spTgt spid="41987">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1987">
                                            <p:txEl>
                                              <p:pRg st="3" end="3"/>
                                            </p:txEl>
                                          </p:spTgt>
                                        </p:tgtEl>
                                        <p:attrNameLst>
                                          <p:attrName>ppt_h</p:attrName>
                                        </p:attrNameLst>
                                      </p:cBhvr>
                                      <p:tavLst>
                                        <p:tav tm="0">
                                          <p:val>
                                            <p:fltVal val="0"/>
                                          </p:val>
                                        </p:tav>
                                        <p:tav tm="100000">
                                          <p:val>
                                            <p:strVal val="#ppt_h"/>
                                          </p:val>
                                        </p:tav>
                                      </p:tavLst>
                                    </p:anim>
                                    <p:anim calcmode="lin" valueType="num">
                                      <p:cBhvr>
                                        <p:cTn id="30" dur="500" fill="hold"/>
                                        <p:tgtEl>
                                          <p:spTgt spid="41987">
                                            <p:txEl>
                                              <p:pRg st="3" end="3"/>
                                            </p:txEl>
                                          </p:spTgt>
                                        </p:tgtEl>
                                        <p:attrNameLst>
                                          <p:attrName>ppt_x</p:attrName>
                                        </p:attrNameLst>
                                      </p:cBhvr>
                                      <p:tavLst>
                                        <p:tav tm="0">
                                          <p:val>
                                            <p:fltVal val="0.5"/>
                                          </p:val>
                                        </p:tav>
                                        <p:tav tm="100000">
                                          <p:val>
                                            <p:strVal val="#ppt_x"/>
                                          </p:val>
                                        </p:tav>
                                      </p:tavLst>
                                    </p:anim>
                                    <p:anim calcmode="lin" valueType="num">
                                      <p:cBhvr>
                                        <p:cTn id="31" dur="500" fill="hold"/>
                                        <p:tgtEl>
                                          <p:spTgt spid="41987">
                                            <p:txEl>
                                              <p:pRg st="3" end="3"/>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2" name="glass.wav" builtIn="1"/>
                                        </p:tgtEl>
                                      </p:cMediaNode>
                                    </p:audio>
                                  </p:subTnLst>
                                </p:cTn>
                              </p:par>
                            </p:childTnLst>
                          </p:cTn>
                        </p:par>
                        <p:par>
                          <p:cTn id="32" fill="hold" nodeType="afterGroup">
                            <p:stCondLst>
                              <p:cond delay="6000"/>
                            </p:stCondLst>
                            <p:childTnLst>
                              <p:par>
                                <p:cTn id="33" presetID="23" presetClass="entr" presetSubtype="528" fill="hold" grpId="0" nodeType="afterEffect">
                                  <p:stCondLst>
                                    <p:cond delay="1000"/>
                                  </p:stCondLst>
                                  <p:childTnLst>
                                    <p:set>
                                      <p:cBhvr>
                                        <p:cTn id="34" dur="1" fill="hold">
                                          <p:stCondLst>
                                            <p:cond delay="0"/>
                                          </p:stCondLst>
                                        </p:cTn>
                                        <p:tgtEl>
                                          <p:spTgt spid="41987">
                                            <p:txEl>
                                              <p:pRg st="4" end="4"/>
                                            </p:txEl>
                                          </p:spTgt>
                                        </p:tgtEl>
                                        <p:attrNameLst>
                                          <p:attrName>style.visibility</p:attrName>
                                        </p:attrNameLst>
                                      </p:cBhvr>
                                      <p:to>
                                        <p:strVal val="visible"/>
                                      </p:to>
                                    </p:set>
                                    <p:anim calcmode="lin" valueType="num">
                                      <p:cBhvr>
                                        <p:cTn id="35" dur="500" fill="hold"/>
                                        <p:tgtEl>
                                          <p:spTgt spid="41987">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1987">
                                            <p:txEl>
                                              <p:pRg st="4" end="4"/>
                                            </p:txEl>
                                          </p:spTgt>
                                        </p:tgtEl>
                                        <p:attrNameLst>
                                          <p:attrName>ppt_h</p:attrName>
                                        </p:attrNameLst>
                                      </p:cBhvr>
                                      <p:tavLst>
                                        <p:tav tm="0">
                                          <p:val>
                                            <p:fltVal val="0"/>
                                          </p:val>
                                        </p:tav>
                                        <p:tav tm="100000">
                                          <p:val>
                                            <p:strVal val="#ppt_h"/>
                                          </p:val>
                                        </p:tav>
                                      </p:tavLst>
                                    </p:anim>
                                    <p:anim calcmode="lin" valueType="num">
                                      <p:cBhvr>
                                        <p:cTn id="37" dur="500" fill="hold"/>
                                        <p:tgtEl>
                                          <p:spTgt spid="41987">
                                            <p:txEl>
                                              <p:pRg st="4" end="4"/>
                                            </p:txEl>
                                          </p:spTgt>
                                        </p:tgtEl>
                                        <p:attrNameLst>
                                          <p:attrName>ppt_x</p:attrName>
                                        </p:attrNameLst>
                                      </p:cBhvr>
                                      <p:tavLst>
                                        <p:tav tm="0">
                                          <p:val>
                                            <p:fltVal val="0.5"/>
                                          </p:val>
                                        </p:tav>
                                        <p:tav tm="100000">
                                          <p:val>
                                            <p:strVal val="#ppt_x"/>
                                          </p:val>
                                        </p:tav>
                                      </p:tavLst>
                                    </p:anim>
                                    <p:anim calcmode="lin" valueType="num">
                                      <p:cBhvr>
                                        <p:cTn id="38" dur="500" fill="hold"/>
                                        <p:tgtEl>
                                          <p:spTgt spid="41987">
                                            <p:txEl>
                                              <p:pRg st="4" end="4"/>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2" name="glass.wav" builtIn="1"/>
                                        </p:tgtEl>
                                      </p:cMediaNode>
                                    </p:audio>
                                  </p:subTnLst>
                                </p:cTn>
                              </p:par>
                            </p:childTnLst>
                          </p:cTn>
                        </p:par>
                        <p:par>
                          <p:cTn id="39" fill="hold" nodeType="afterGroup">
                            <p:stCondLst>
                              <p:cond delay="7500"/>
                            </p:stCondLst>
                            <p:childTnLst>
                              <p:par>
                                <p:cTn id="40" presetID="23" presetClass="entr" presetSubtype="528" fill="hold" grpId="0" nodeType="afterEffect">
                                  <p:stCondLst>
                                    <p:cond delay="1000"/>
                                  </p:stCondLst>
                                  <p:childTnLst>
                                    <p:set>
                                      <p:cBhvr>
                                        <p:cTn id="41" dur="1" fill="hold">
                                          <p:stCondLst>
                                            <p:cond delay="0"/>
                                          </p:stCondLst>
                                        </p:cTn>
                                        <p:tgtEl>
                                          <p:spTgt spid="41987">
                                            <p:txEl>
                                              <p:pRg st="5" end="5"/>
                                            </p:txEl>
                                          </p:spTgt>
                                        </p:tgtEl>
                                        <p:attrNameLst>
                                          <p:attrName>style.visibility</p:attrName>
                                        </p:attrNameLst>
                                      </p:cBhvr>
                                      <p:to>
                                        <p:strVal val="visible"/>
                                      </p:to>
                                    </p:set>
                                    <p:anim calcmode="lin" valueType="num">
                                      <p:cBhvr>
                                        <p:cTn id="42" dur="500" fill="hold"/>
                                        <p:tgtEl>
                                          <p:spTgt spid="41987">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1987">
                                            <p:txEl>
                                              <p:pRg st="5" end="5"/>
                                            </p:txEl>
                                          </p:spTgt>
                                        </p:tgtEl>
                                        <p:attrNameLst>
                                          <p:attrName>ppt_h</p:attrName>
                                        </p:attrNameLst>
                                      </p:cBhvr>
                                      <p:tavLst>
                                        <p:tav tm="0">
                                          <p:val>
                                            <p:fltVal val="0"/>
                                          </p:val>
                                        </p:tav>
                                        <p:tav tm="100000">
                                          <p:val>
                                            <p:strVal val="#ppt_h"/>
                                          </p:val>
                                        </p:tav>
                                      </p:tavLst>
                                    </p:anim>
                                    <p:anim calcmode="lin" valueType="num">
                                      <p:cBhvr>
                                        <p:cTn id="44" dur="500" fill="hold"/>
                                        <p:tgtEl>
                                          <p:spTgt spid="41987">
                                            <p:txEl>
                                              <p:pRg st="5" end="5"/>
                                            </p:txEl>
                                          </p:spTgt>
                                        </p:tgtEl>
                                        <p:attrNameLst>
                                          <p:attrName>ppt_x</p:attrName>
                                        </p:attrNameLst>
                                      </p:cBhvr>
                                      <p:tavLst>
                                        <p:tav tm="0">
                                          <p:val>
                                            <p:fltVal val="0.5"/>
                                          </p:val>
                                        </p:tav>
                                        <p:tav tm="100000">
                                          <p:val>
                                            <p:strVal val="#ppt_x"/>
                                          </p:val>
                                        </p:tav>
                                      </p:tavLst>
                                    </p:anim>
                                    <p:anim calcmode="lin" valueType="num">
                                      <p:cBhvr>
                                        <p:cTn id="45" dur="500" fill="hold"/>
                                        <p:tgtEl>
                                          <p:spTgt spid="41987">
                                            <p:txEl>
                                              <p:pRg st="5" end="5"/>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glass.wav" builtIn="1"/>
                                        </p:tgtEl>
                                      </p:cMediaNode>
                                    </p:audio>
                                  </p:subTnLst>
                                </p:cTn>
                              </p:par>
                            </p:childTnLst>
                          </p:cTn>
                        </p:par>
                        <p:par>
                          <p:cTn id="46" fill="hold" nodeType="afterGroup">
                            <p:stCondLst>
                              <p:cond delay="9000"/>
                            </p:stCondLst>
                            <p:childTnLst>
                              <p:par>
                                <p:cTn id="47" presetID="23" presetClass="entr" presetSubtype="528" fill="hold" grpId="0" nodeType="afterEffect">
                                  <p:stCondLst>
                                    <p:cond delay="1000"/>
                                  </p:stCondLst>
                                  <p:childTnLst>
                                    <p:set>
                                      <p:cBhvr>
                                        <p:cTn id="48" dur="1" fill="hold">
                                          <p:stCondLst>
                                            <p:cond delay="0"/>
                                          </p:stCondLst>
                                        </p:cTn>
                                        <p:tgtEl>
                                          <p:spTgt spid="41987">
                                            <p:txEl>
                                              <p:pRg st="6" end="6"/>
                                            </p:txEl>
                                          </p:spTgt>
                                        </p:tgtEl>
                                        <p:attrNameLst>
                                          <p:attrName>style.visibility</p:attrName>
                                        </p:attrNameLst>
                                      </p:cBhvr>
                                      <p:to>
                                        <p:strVal val="visible"/>
                                      </p:to>
                                    </p:set>
                                    <p:anim calcmode="lin" valueType="num">
                                      <p:cBhvr>
                                        <p:cTn id="49" dur="500" fill="hold"/>
                                        <p:tgtEl>
                                          <p:spTgt spid="41987">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41987">
                                            <p:txEl>
                                              <p:pRg st="6" end="6"/>
                                            </p:txEl>
                                          </p:spTgt>
                                        </p:tgtEl>
                                        <p:attrNameLst>
                                          <p:attrName>ppt_h</p:attrName>
                                        </p:attrNameLst>
                                      </p:cBhvr>
                                      <p:tavLst>
                                        <p:tav tm="0">
                                          <p:val>
                                            <p:fltVal val="0"/>
                                          </p:val>
                                        </p:tav>
                                        <p:tav tm="100000">
                                          <p:val>
                                            <p:strVal val="#ppt_h"/>
                                          </p:val>
                                        </p:tav>
                                      </p:tavLst>
                                    </p:anim>
                                    <p:anim calcmode="lin" valueType="num">
                                      <p:cBhvr>
                                        <p:cTn id="51" dur="500" fill="hold"/>
                                        <p:tgtEl>
                                          <p:spTgt spid="41987">
                                            <p:txEl>
                                              <p:pRg st="6" end="6"/>
                                            </p:txEl>
                                          </p:spTgt>
                                        </p:tgtEl>
                                        <p:attrNameLst>
                                          <p:attrName>ppt_x</p:attrName>
                                        </p:attrNameLst>
                                      </p:cBhvr>
                                      <p:tavLst>
                                        <p:tav tm="0">
                                          <p:val>
                                            <p:fltVal val="0.5"/>
                                          </p:val>
                                        </p:tav>
                                        <p:tav tm="100000">
                                          <p:val>
                                            <p:strVal val="#ppt_x"/>
                                          </p:val>
                                        </p:tav>
                                      </p:tavLst>
                                    </p:anim>
                                    <p:anim calcmode="lin" valueType="num">
                                      <p:cBhvr>
                                        <p:cTn id="52" dur="500" fill="hold"/>
                                        <p:tgtEl>
                                          <p:spTgt spid="41987">
                                            <p:txEl>
                                              <p:pRg st="6" end="6"/>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glass.wav" builtIn="1"/>
                                        </p:tgtEl>
                                      </p:cMediaNode>
                                    </p:audio>
                                  </p:subTnLst>
                                </p:cTn>
                              </p:par>
                            </p:childTnLst>
                          </p:cTn>
                        </p:par>
                        <p:par>
                          <p:cTn id="53" fill="hold" nodeType="afterGroup">
                            <p:stCondLst>
                              <p:cond delay="10500"/>
                            </p:stCondLst>
                            <p:childTnLst>
                              <p:par>
                                <p:cTn id="54" presetID="23" presetClass="entr" presetSubtype="528" fill="hold" grpId="0" nodeType="afterEffect">
                                  <p:stCondLst>
                                    <p:cond delay="1000"/>
                                  </p:stCondLst>
                                  <p:childTnLst>
                                    <p:set>
                                      <p:cBhvr>
                                        <p:cTn id="55" dur="1" fill="hold">
                                          <p:stCondLst>
                                            <p:cond delay="0"/>
                                          </p:stCondLst>
                                        </p:cTn>
                                        <p:tgtEl>
                                          <p:spTgt spid="41987">
                                            <p:txEl>
                                              <p:pRg st="7" end="7"/>
                                            </p:txEl>
                                          </p:spTgt>
                                        </p:tgtEl>
                                        <p:attrNameLst>
                                          <p:attrName>style.visibility</p:attrName>
                                        </p:attrNameLst>
                                      </p:cBhvr>
                                      <p:to>
                                        <p:strVal val="visible"/>
                                      </p:to>
                                    </p:set>
                                    <p:anim calcmode="lin" valueType="num">
                                      <p:cBhvr>
                                        <p:cTn id="56" dur="500" fill="hold"/>
                                        <p:tgtEl>
                                          <p:spTgt spid="41987">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41987">
                                            <p:txEl>
                                              <p:pRg st="7" end="7"/>
                                            </p:txEl>
                                          </p:spTgt>
                                        </p:tgtEl>
                                        <p:attrNameLst>
                                          <p:attrName>ppt_h</p:attrName>
                                        </p:attrNameLst>
                                      </p:cBhvr>
                                      <p:tavLst>
                                        <p:tav tm="0">
                                          <p:val>
                                            <p:fltVal val="0"/>
                                          </p:val>
                                        </p:tav>
                                        <p:tav tm="100000">
                                          <p:val>
                                            <p:strVal val="#ppt_h"/>
                                          </p:val>
                                        </p:tav>
                                      </p:tavLst>
                                    </p:anim>
                                    <p:anim calcmode="lin" valueType="num">
                                      <p:cBhvr>
                                        <p:cTn id="58" dur="500" fill="hold"/>
                                        <p:tgtEl>
                                          <p:spTgt spid="41987">
                                            <p:txEl>
                                              <p:pRg st="7" end="7"/>
                                            </p:txEl>
                                          </p:spTgt>
                                        </p:tgtEl>
                                        <p:attrNameLst>
                                          <p:attrName>ppt_x</p:attrName>
                                        </p:attrNameLst>
                                      </p:cBhvr>
                                      <p:tavLst>
                                        <p:tav tm="0">
                                          <p:val>
                                            <p:fltVal val="0.5"/>
                                          </p:val>
                                        </p:tav>
                                        <p:tav tm="100000">
                                          <p:val>
                                            <p:strVal val="#ppt_x"/>
                                          </p:val>
                                        </p:tav>
                                      </p:tavLst>
                                    </p:anim>
                                    <p:anim calcmode="lin" valueType="num">
                                      <p:cBhvr>
                                        <p:cTn id="59" dur="500" fill="hold"/>
                                        <p:tgtEl>
                                          <p:spTgt spid="41987">
                                            <p:txEl>
                                              <p:pRg st="7" end="7"/>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54"/>
                                            </p:cond>
                                          </p:stCondLst>
                                          <p:endCondLst>
                                            <p:cond evt="onStopAudio" delay="0">
                                              <p:tgtEl>
                                                <p:sldTgt/>
                                              </p:tgtEl>
                                            </p:cond>
                                          </p:endCondLst>
                                        </p:cTn>
                                        <p:tgtEl>
                                          <p:sndTgt r:embed="rId2" name="glass.wav" builtIn="1"/>
                                        </p:tgtEl>
                                      </p:cMediaNode>
                                    </p:audio>
                                  </p:subTnLst>
                                </p:cTn>
                              </p:par>
                            </p:childTnLst>
                          </p:cTn>
                        </p:par>
                        <p:par>
                          <p:cTn id="60" fill="hold" nodeType="afterGroup">
                            <p:stCondLst>
                              <p:cond delay="12000"/>
                            </p:stCondLst>
                            <p:childTnLst>
                              <p:par>
                                <p:cTn id="61" presetID="23" presetClass="entr" presetSubtype="528" fill="hold" grpId="0" nodeType="afterEffect">
                                  <p:stCondLst>
                                    <p:cond delay="1000"/>
                                  </p:stCondLst>
                                  <p:childTnLst>
                                    <p:set>
                                      <p:cBhvr>
                                        <p:cTn id="62" dur="1" fill="hold">
                                          <p:stCondLst>
                                            <p:cond delay="0"/>
                                          </p:stCondLst>
                                        </p:cTn>
                                        <p:tgtEl>
                                          <p:spTgt spid="41987">
                                            <p:txEl>
                                              <p:pRg st="8" end="8"/>
                                            </p:txEl>
                                          </p:spTgt>
                                        </p:tgtEl>
                                        <p:attrNameLst>
                                          <p:attrName>style.visibility</p:attrName>
                                        </p:attrNameLst>
                                      </p:cBhvr>
                                      <p:to>
                                        <p:strVal val="visible"/>
                                      </p:to>
                                    </p:set>
                                    <p:anim calcmode="lin" valueType="num">
                                      <p:cBhvr>
                                        <p:cTn id="63" dur="500" fill="hold"/>
                                        <p:tgtEl>
                                          <p:spTgt spid="41987">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41987">
                                            <p:txEl>
                                              <p:pRg st="8" end="8"/>
                                            </p:txEl>
                                          </p:spTgt>
                                        </p:tgtEl>
                                        <p:attrNameLst>
                                          <p:attrName>ppt_h</p:attrName>
                                        </p:attrNameLst>
                                      </p:cBhvr>
                                      <p:tavLst>
                                        <p:tav tm="0">
                                          <p:val>
                                            <p:fltVal val="0"/>
                                          </p:val>
                                        </p:tav>
                                        <p:tav tm="100000">
                                          <p:val>
                                            <p:strVal val="#ppt_h"/>
                                          </p:val>
                                        </p:tav>
                                      </p:tavLst>
                                    </p:anim>
                                    <p:anim calcmode="lin" valueType="num">
                                      <p:cBhvr>
                                        <p:cTn id="65" dur="500" fill="hold"/>
                                        <p:tgtEl>
                                          <p:spTgt spid="41987">
                                            <p:txEl>
                                              <p:pRg st="8" end="8"/>
                                            </p:txEl>
                                          </p:spTgt>
                                        </p:tgtEl>
                                        <p:attrNameLst>
                                          <p:attrName>ppt_x</p:attrName>
                                        </p:attrNameLst>
                                      </p:cBhvr>
                                      <p:tavLst>
                                        <p:tav tm="0">
                                          <p:val>
                                            <p:fltVal val="0.5"/>
                                          </p:val>
                                        </p:tav>
                                        <p:tav tm="100000">
                                          <p:val>
                                            <p:strVal val="#ppt_x"/>
                                          </p:val>
                                        </p:tav>
                                      </p:tavLst>
                                    </p:anim>
                                    <p:anim calcmode="lin" valueType="num">
                                      <p:cBhvr>
                                        <p:cTn id="66" dur="500" fill="hold"/>
                                        <p:tgtEl>
                                          <p:spTgt spid="41987">
                                            <p:txEl>
                                              <p:pRg st="8" end="8"/>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2" name="glass.wav" builtIn="1"/>
                                        </p:tgtEl>
                                      </p:cMediaNode>
                                    </p:audio>
                                  </p:subTnLst>
                                </p:cTn>
                              </p:par>
                            </p:childTnLst>
                          </p:cTn>
                        </p:par>
                        <p:par>
                          <p:cTn id="67" fill="hold" nodeType="afterGroup">
                            <p:stCondLst>
                              <p:cond delay="13500"/>
                            </p:stCondLst>
                            <p:childTnLst>
                              <p:par>
                                <p:cTn id="68" presetID="23" presetClass="entr" presetSubtype="528" fill="hold" grpId="0" nodeType="afterEffect">
                                  <p:stCondLst>
                                    <p:cond delay="1000"/>
                                  </p:stCondLst>
                                  <p:childTnLst>
                                    <p:set>
                                      <p:cBhvr>
                                        <p:cTn id="69" dur="1" fill="hold">
                                          <p:stCondLst>
                                            <p:cond delay="0"/>
                                          </p:stCondLst>
                                        </p:cTn>
                                        <p:tgtEl>
                                          <p:spTgt spid="41987">
                                            <p:txEl>
                                              <p:pRg st="9" end="9"/>
                                            </p:txEl>
                                          </p:spTgt>
                                        </p:tgtEl>
                                        <p:attrNameLst>
                                          <p:attrName>style.visibility</p:attrName>
                                        </p:attrNameLst>
                                      </p:cBhvr>
                                      <p:to>
                                        <p:strVal val="visible"/>
                                      </p:to>
                                    </p:set>
                                    <p:anim calcmode="lin" valueType="num">
                                      <p:cBhvr>
                                        <p:cTn id="70" dur="500" fill="hold"/>
                                        <p:tgtEl>
                                          <p:spTgt spid="41987">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41987">
                                            <p:txEl>
                                              <p:pRg st="9" end="9"/>
                                            </p:txEl>
                                          </p:spTgt>
                                        </p:tgtEl>
                                        <p:attrNameLst>
                                          <p:attrName>ppt_h</p:attrName>
                                        </p:attrNameLst>
                                      </p:cBhvr>
                                      <p:tavLst>
                                        <p:tav tm="0">
                                          <p:val>
                                            <p:fltVal val="0"/>
                                          </p:val>
                                        </p:tav>
                                        <p:tav tm="100000">
                                          <p:val>
                                            <p:strVal val="#ppt_h"/>
                                          </p:val>
                                        </p:tav>
                                      </p:tavLst>
                                    </p:anim>
                                    <p:anim calcmode="lin" valueType="num">
                                      <p:cBhvr>
                                        <p:cTn id="72" dur="500" fill="hold"/>
                                        <p:tgtEl>
                                          <p:spTgt spid="41987">
                                            <p:txEl>
                                              <p:pRg st="9" end="9"/>
                                            </p:txEl>
                                          </p:spTgt>
                                        </p:tgtEl>
                                        <p:attrNameLst>
                                          <p:attrName>ppt_x</p:attrName>
                                        </p:attrNameLst>
                                      </p:cBhvr>
                                      <p:tavLst>
                                        <p:tav tm="0">
                                          <p:val>
                                            <p:fltVal val="0.5"/>
                                          </p:val>
                                        </p:tav>
                                        <p:tav tm="100000">
                                          <p:val>
                                            <p:strVal val="#ppt_x"/>
                                          </p:val>
                                        </p:tav>
                                      </p:tavLst>
                                    </p:anim>
                                    <p:anim calcmode="lin" valueType="num">
                                      <p:cBhvr>
                                        <p:cTn id="73" dur="500" fill="hold"/>
                                        <p:tgtEl>
                                          <p:spTgt spid="41987">
                                            <p:txEl>
                                              <p:pRg st="9" end="9"/>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68"/>
                                            </p:cond>
                                          </p:stCondLst>
                                          <p:endCondLst>
                                            <p:cond evt="onStopAudio" delay="0">
                                              <p:tgtEl>
                                                <p:sldTgt/>
                                              </p:tgtEl>
                                            </p:cond>
                                          </p:endCondLst>
                                        </p:cTn>
                                        <p:tgtEl>
                                          <p:sndTgt r:embed="rId2" name="glass.wav" builtIn="1"/>
                                        </p:tgtEl>
                                      </p:cMediaNode>
                                    </p:audio>
                                  </p:subTnLst>
                                </p:cTn>
                              </p:par>
                            </p:childTnLst>
                          </p:cTn>
                        </p:par>
                        <p:par>
                          <p:cTn id="74" fill="hold" nodeType="afterGroup">
                            <p:stCondLst>
                              <p:cond delay="15000"/>
                            </p:stCondLst>
                            <p:childTnLst>
                              <p:par>
                                <p:cTn id="75" presetID="23" presetClass="entr" presetSubtype="528" fill="hold" grpId="0" nodeType="afterEffect">
                                  <p:stCondLst>
                                    <p:cond delay="1000"/>
                                  </p:stCondLst>
                                  <p:childTnLst>
                                    <p:set>
                                      <p:cBhvr>
                                        <p:cTn id="76" dur="1" fill="hold">
                                          <p:stCondLst>
                                            <p:cond delay="0"/>
                                          </p:stCondLst>
                                        </p:cTn>
                                        <p:tgtEl>
                                          <p:spTgt spid="41987">
                                            <p:txEl>
                                              <p:pRg st="10" end="10"/>
                                            </p:txEl>
                                          </p:spTgt>
                                        </p:tgtEl>
                                        <p:attrNameLst>
                                          <p:attrName>style.visibility</p:attrName>
                                        </p:attrNameLst>
                                      </p:cBhvr>
                                      <p:to>
                                        <p:strVal val="visible"/>
                                      </p:to>
                                    </p:set>
                                    <p:anim calcmode="lin" valueType="num">
                                      <p:cBhvr>
                                        <p:cTn id="77" dur="500" fill="hold"/>
                                        <p:tgtEl>
                                          <p:spTgt spid="41987">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41987">
                                            <p:txEl>
                                              <p:pRg st="10" end="10"/>
                                            </p:txEl>
                                          </p:spTgt>
                                        </p:tgtEl>
                                        <p:attrNameLst>
                                          <p:attrName>ppt_h</p:attrName>
                                        </p:attrNameLst>
                                      </p:cBhvr>
                                      <p:tavLst>
                                        <p:tav tm="0">
                                          <p:val>
                                            <p:fltVal val="0"/>
                                          </p:val>
                                        </p:tav>
                                        <p:tav tm="100000">
                                          <p:val>
                                            <p:strVal val="#ppt_h"/>
                                          </p:val>
                                        </p:tav>
                                      </p:tavLst>
                                    </p:anim>
                                    <p:anim calcmode="lin" valueType="num">
                                      <p:cBhvr>
                                        <p:cTn id="79" dur="500" fill="hold"/>
                                        <p:tgtEl>
                                          <p:spTgt spid="41987">
                                            <p:txEl>
                                              <p:pRg st="10" end="10"/>
                                            </p:txEl>
                                          </p:spTgt>
                                        </p:tgtEl>
                                        <p:attrNameLst>
                                          <p:attrName>ppt_x</p:attrName>
                                        </p:attrNameLst>
                                      </p:cBhvr>
                                      <p:tavLst>
                                        <p:tav tm="0">
                                          <p:val>
                                            <p:fltVal val="0.5"/>
                                          </p:val>
                                        </p:tav>
                                        <p:tav tm="100000">
                                          <p:val>
                                            <p:strVal val="#ppt_x"/>
                                          </p:val>
                                        </p:tav>
                                      </p:tavLst>
                                    </p:anim>
                                    <p:anim calcmode="lin" valueType="num">
                                      <p:cBhvr>
                                        <p:cTn id="80" dur="500" fill="hold"/>
                                        <p:tgtEl>
                                          <p:spTgt spid="41987">
                                            <p:txEl>
                                              <p:pRg st="10" end="10"/>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75"/>
                                            </p:cond>
                                          </p:stCondLst>
                                          <p:endCondLst>
                                            <p:cond evt="onStopAudio" delay="0">
                                              <p:tgtEl>
                                                <p:sldTgt/>
                                              </p:tgtEl>
                                            </p:cond>
                                          </p:endCondLst>
                                        </p:cTn>
                                        <p:tgtEl>
                                          <p:sndTgt r:embed="rId2" name="glass.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advAuto="100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Başlık"/>
          <p:cNvSpPr>
            <a:spLocks noGrp="1"/>
          </p:cNvSpPr>
          <p:nvPr>
            <p:ph type="title" idx="4294967295"/>
          </p:nvPr>
        </p:nvSpPr>
        <p:spPr/>
        <p:txBody>
          <a:bodyPr anchor="ctr"/>
          <a:lstStyle/>
          <a:p>
            <a:pPr eaLnBrk="1" hangingPunct="1"/>
            <a:r>
              <a:rPr lang="tr-TR" altLang="en-US" smtClean="0"/>
              <a:t>Psikolojik Danışma ve Rehberlik Nedir?</a:t>
            </a:r>
          </a:p>
        </p:txBody>
      </p:sp>
      <p:sp>
        <p:nvSpPr>
          <p:cNvPr id="6147" name="2 İçerik Yer Tutucusu"/>
          <p:cNvSpPr>
            <a:spLocks noGrp="1"/>
          </p:cNvSpPr>
          <p:nvPr>
            <p:ph idx="4294967295"/>
          </p:nvPr>
        </p:nvSpPr>
        <p:spPr/>
        <p:txBody>
          <a:bodyPr/>
          <a:lstStyle/>
          <a:p>
            <a:pPr algn="just" eaLnBrk="1" hangingPunct="1">
              <a:buFont typeface="Wingdings" pitchFamily="2" charset="2"/>
              <a:buNone/>
            </a:pPr>
            <a:endParaRPr lang="tr-TR" altLang="en-US" sz="1700" b="1" smtClean="0"/>
          </a:p>
          <a:p>
            <a:pPr algn="just" eaLnBrk="1" hangingPunct="1"/>
            <a:r>
              <a:rPr lang="tr-TR" altLang="en-US" sz="2100" b="1" smtClean="0"/>
              <a:t>Bireyin kendini tanıması, gerçekçi kararlar alabilmesi, potansiyelini geliştirebilmesi, sorunlarla baş edebilmesi ve çevresine uyum sağlayabilmesi için uzman kişilerce sunulan hizmetlerdir.</a:t>
            </a:r>
          </a:p>
          <a:p>
            <a:pPr algn="just" eaLnBrk="1" hangingPunct="1"/>
            <a:r>
              <a:rPr lang="tr-TR" altLang="en-US" sz="2100" b="1" smtClean="0"/>
              <a:t>Psikolojik danışma ve rehberlik; okulda başarı ve akademik gelişme, bireysel ve toplumsal ilişkiler, kişisel, eğitsel ve meslekî gelişim alanlarında grupla veya bireysel olarak öğrencilere, ihtiyaçlarını karşılamaları, sorunlarını gidermelerinde sistemli ve profesyonel bir yardım süreci ve hizmetleridir.</a:t>
            </a:r>
          </a:p>
          <a:p>
            <a:pPr algn="just" eaLnBrk="1" hangingPunct="1">
              <a:buFont typeface="Wingdings" pitchFamily="2" charset="2"/>
              <a:buNone/>
            </a:pPr>
            <a:r>
              <a:rPr lang="tr-TR" altLang="en-US" smtClean="0"/>
              <a:t/>
            </a:r>
            <a:br>
              <a:rPr lang="tr-TR" altLang="en-US" smtClean="0"/>
            </a:br>
            <a:endParaRPr lang="tr-TR" altLang="en-US" smtClean="0"/>
          </a:p>
        </p:txBody>
      </p:sp>
      <p:pic>
        <p:nvPicPr>
          <p:cNvPr id="6148" name="6 Resim" descr="CAUUYRLRCA7T4KZJCA61AICTCATC1XILCAWJ98IGCA4P49AACA1WSNW1CAJTL7LACA12N3CFCAFK7EDQCA8V7POTCAWQLTXTCAP2V64UCAO8646NCAW531O2CAAXBQ1FCAQSSWVSCACGVQUDCAHBDY6Z.jpg"/>
          <p:cNvPicPr>
            <a:picLocks noChangeAspect="1"/>
          </p:cNvPicPr>
          <p:nvPr/>
        </p:nvPicPr>
        <p:blipFill>
          <a:blip r:embed="rId2"/>
          <a:srcRect/>
          <a:stretch>
            <a:fillRect/>
          </a:stretch>
        </p:blipFill>
        <p:spPr bwMode="auto">
          <a:xfrm>
            <a:off x="6072188" y="0"/>
            <a:ext cx="2843212" cy="191293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İçerik Yer Tutucusu"/>
          <p:cNvSpPr>
            <a:spLocks noGrp="1"/>
          </p:cNvSpPr>
          <p:nvPr>
            <p:ph idx="4294967295"/>
          </p:nvPr>
        </p:nvSpPr>
        <p:spPr>
          <a:xfrm>
            <a:off x="500063" y="1071563"/>
            <a:ext cx="8229600" cy="5786437"/>
          </a:xfrm>
        </p:spPr>
        <p:txBody>
          <a:bodyPr/>
          <a:lstStyle/>
          <a:p>
            <a:pPr marL="365125" indent="-255588" eaLnBrk="1" hangingPunct="1"/>
            <a:r>
              <a:rPr lang="tr-TR" altLang="en-US" sz="2300" b="1" smtClean="0">
                <a:latin typeface="Comic Sans MS" pitchFamily="66" charset="0"/>
              </a:rPr>
              <a:t>Okul ortamında sosyal ve psikolojik baskıların azaltılması sağlamalıdır.</a:t>
            </a:r>
          </a:p>
          <a:p>
            <a:pPr marL="365125" indent="-255588" eaLnBrk="1" hangingPunct="1"/>
            <a:r>
              <a:rPr lang="tr-TR" altLang="en-US" sz="2300" b="1" smtClean="0">
                <a:latin typeface="Comic Sans MS" pitchFamily="66" charset="0"/>
              </a:rPr>
              <a:t>Çocuktan yapabileceğinden fazlası beklenmemelidir.</a:t>
            </a:r>
          </a:p>
          <a:p>
            <a:pPr marL="365125" indent="-255588" eaLnBrk="1" hangingPunct="1"/>
            <a:r>
              <a:rPr lang="tr-TR" altLang="en-US" sz="2300" b="1" smtClean="0">
                <a:latin typeface="Comic Sans MS" pitchFamily="66" charset="0"/>
              </a:rPr>
              <a:t>Formal ve karmaşık işlerden uzak tutulması sağlanmalıdır.</a:t>
            </a:r>
          </a:p>
          <a:p>
            <a:pPr marL="365125" indent="-255588" eaLnBrk="1" hangingPunct="1"/>
            <a:r>
              <a:rPr lang="tr-TR" altLang="en-US" sz="2300" b="1" smtClean="0">
                <a:latin typeface="Comic Sans MS" pitchFamily="66" charset="0"/>
              </a:rPr>
              <a:t>Oyun odası ve oyun terapisinden yararlanmalıdır.</a:t>
            </a:r>
          </a:p>
          <a:p>
            <a:pPr marL="365125" indent="-255588" eaLnBrk="1" hangingPunct="1"/>
            <a:r>
              <a:rPr lang="tr-TR" altLang="en-US" sz="2300" b="1" smtClean="0">
                <a:latin typeface="Comic Sans MS" pitchFamily="66" charset="0"/>
              </a:rPr>
              <a:t>Ev içerisinde dikkati ve sosyal becerileri arttıran oyunlar oynatılabilir.Hafıza kartları,satranç,mikado çöpleri,dama vb.</a:t>
            </a:r>
          </a:p>
          <a:p>
            <a:pPr marL="365125" indent="-255588" eaLnBrk="1" hangingPunct="1"/>
            <a:r>
              <a:rPr lang="tr-TR" altLang="en-US" sz="2300" b="1" smtClean="0">
                <a:latin typeface="Comic Sans MS" pitchFamily="66" charset="0"/>
              </a:rPr>
              <a:t>Bu rahatsızlığın giderilmesinde elektro şok,ilaç tedavisi vb. tıbbi veya psikoterapi yardımları alınmalıdır. </a:t>
            </a:r>
            <a:endParaRPr lang="tr-TR" altLang="en-US" sz="2600" smtClean="0"/>
          </a:p>
        </p:txBody>
      </p:sp>
      <p:sp>
        <p:nvSpPr>
          <p:cNvPr id="4" name="2 Başlık"/>
          <p:cNvSpPr>
            <a:spLocks noGrp="1"/>
          </p:cNvSpPr>
          <p:nvPr>
            <p:ph type="title" idx="4294967295"/>
          </p:nvPr>
        </p:nvSpPr>
        <p:spPr>
          <a:xfrm>
            <a:off x="457200" y="274638"/>
            <a:ext cx="8229600" cy="796908"/>
          </a:xfrm>
          <a:solidFill>
            <a:schemeClr val="accent3">
              <a:lumMod val="20000"/>
              <a:lumOff val="80000"/>
            </a:schemeClr>
          </a:solidFill>
          <a:extLst>
            <a:ext uri="{91240B29-F687-4F45-9708-019B960494DF}">
              <a14:hiddenLine xmlns:a14="http://schemas.microsoft.com/office/drawing/2010/main" xmlns="" w="9525">
                <a:solidFill>
                  <a:srgbClr val="000000"/>
                </a:solidFill>
                <a:miter lim="800000"/>
                <a:headEnd/>
                <a:tailEnd/>
              </a14:hiddenLine>
            </a:ext>
          </a:extLst>
        </p:spPr>
        <p:txBody>
          <a:bodyPr rtlCol="0" anchor="ctr">
            <a:normAutofit/>
            <a:scene3d>
              <a:camera prst="orthographicFront"/>
              <a:lightRig rig="soft" dir="t"/>
            </a:scene3d>
            <a:sp3d prstMaterial="softEdge">
              <a:bevelT w="25400" h="25400"/>
            </a:sp3d>
          </a:bodyPr>
          <a:lstStyle/>
          <a:p>
            <a:pPr eaLnBrk="1" fontAlgn="auto" hangingPunct="1">
              <a:spcAft>
                <a:spcPts val="0"/>
              </a:spcAft>
              <a:defRPr/>
            </a:pPr>
            <a:r>
              <a:rPr lang="tr-TR" sz="4100" kern="1200" dirty="0">
                <a:effectLst>
                  <a:outerShdw blurRad="31750" dist="25400" dir="5400000" algn="tl" rotWithShape="0">
                    <a:srgbClr val="000000">
                      <a:alpha val="25000"/>
                    </a:srgbClr>
                  </a:outerShdw>
                </a:effectLst>
              </a:rPr>
              <a:t>              </a:t>
            </a:r>
          </a:p>
        </p:txBody>
      </p:sp>
      <p:sp>
        <p:nvSpPr>
          <p:cNvPr id="5" name="4 Dikdörtgen"/>
          <p:cNvSpPr/>
          <p:nvPr/>
        </p:nvSpPr>
        <p:spPr>
          <a:xfrm>
            <a:off x="2857488" y="357166"/>
            <a:ext cx="2646878" cy="646331"/>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eaLnBrk="1" hangingPunct="1">
              <a:defRPr/>
            </a:pPr>
            <a:r>
              <a:rPr lang="tr-TR" sz="3600" b="1" dirty="0">
                <a:ln w="11430"/>
                <a:solidFill>
                  <a:schemeClr val="accent6">
                    <a:lumMod val="50000"/>
                  </a:schemeClr>
                </a:solidFill>
                <a:effectLst>
                  <a:outerShdw blurRad="80000" dist="40000" dir="5040000" algn="tl">
                    <a:srgbClr val="000000">
                      <a:alpha val="30000"/>
                    </a:srgbClr>
                  </a:outerShdw>
                </a:effectLst>
                <a:latin typeface="Times New Roman" charset="0"/>
              </a:rPr>
              <a:t>ÖNERİLER</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5" name="Rectangle 3"/>
          <p:cNvSpPr>
            <a:spLocks noGrp="1" noChangeArrowheads="1"/>
          </p:cNvSpPr>
          <p:nvPr>
            <p:ph idx="4294967295"/>
          </p:nvPr>
        </p:nvSpPr>
        <p:spPr>
          <a:xfrm>
            <a:off x="357188" y="928688"/>
            <a:ext cx="8312150" cy="5486400"/>
          </a:xfrm>
        </p:spPr>
        <p:txBody>
          <a:bodyPr/>
          <a:lstStyle/>
          <a:p>
            <a:pPr marL="365125" indent="-255588" eaLnBrk="1" hangingPunct="1">
              <a:lnSpc>
                <a:spcPct val="80000"/>
              </a:lnSpc>
              <a:buFont typeface="Wingdings" pitchFamily="2" charset="2"/>
              <a:buNone/>
            </a:pPr>
            <a:r>
              <a:rPr lang="tr-TR" altLang="en-US" sz="2300" smtClean="0">
                <a:latin typeface="Comic Sans MS" pitchFamily="66" charset="0"/>
              </a:rPr>
              <a:t>	 </a:t>
            </a:r>
            <a:r>
              <a:rPr lang="tr-TR" altLang="en-US" sz="2300" b="1" smtClean="0">
                <a:latin typeface="Comic Sans MS" pitchFamily="66" charset="0"/>
              </a:rPr>
              <a:t>Çalma davranışı,başkalarının eşyalarını izinsiz</a:t>
            </a:r>
          </a:p>
          <a:p>
            <a:pPr marL="365125" indent="-255588" eaLnBrk="1" hangingPunct="1">
              <a:lnSpc>
                <a:spcPct val="80000"/>
              </a:lnSpc>
              <a:buFont typeface="Wingdings" pitchFamily="2" charset="2"/>
              <a:buNone/>
            </a:pPr>
            <a:r>
              <a:rPr lang="tr-TR" altLang="en-US" sz="2300" b="1" smtClean="0">
                <a:latin typeface="Comic Sans MS" pitchFamily="66" charset="0"/>
              </a:rPr>
              <a:t>kullanma,başkalarının eşyalarına zarar verme,bu</a:t>
            </a:r>
          </a:p>
          <a:p>
            <a:pPr marL="365125" indent="-255588" eaLnBrk="1" hangingPunct="1">
              <a:lnSpc>
                <a:spcPct val="80000"/>
              </a:lnSpc>
              <a:buFont typeface="Wingdings" pitchFamily="2" charset="2"/>
              <a:buNone/>
            </a:pPr>
            <a:r>
              <a:rPr lang="tr-TR" altLang="en-US" sz="2300" b="1" smtClean="0">
                <a:latin typeface="Comic Sans MS" pitchFamily="66" charset="0"/>
              </a:rPr>
              <a:t>eşyaları kendi mülkiyetine geçirme şeklinde kendisini</a:t>
            </a:r>
          </a:p>
          <a:p>
            <a:pPr marL="365125" indent="-255588" eaLnBrk="1" hangingPunct="1">
              <a:lnSpc>
                <a:spcPct val="80000"/>
              </a:lnSpc>
              <a:buFont typeface="Wingdings" pitchFamily="2" charset="2"/>
              <a:buNone/>
            </a:pPr>
            <a:r>
              <a:rPr lang="tr-TR" altLang="en-US" sz="2300" b="1" smtClean="0">
                <a:latin typeface="Comic Sans MS" pitchFamily="66" charset="0"/>
              </a:rPr>
              <a:t>gösterir.</a:t>
            </a:r>
          </a:p>
          <a:p>
            <a:pPr marL="365125" indent="-255588" eaLnBrk="1" hangingPunct="1">
              <a:lnSpc>
                <a:spcPct val="80000"/>
              </a:lnSpc>
              <a:buFont typeface="Wingdings" pitchFamily="2" charset="2"/>
              <a:buNone/>
            </a:pPr>
            <a:r>
              <a:rPr lang="tr-TR" altLang="en-US" sz="2300" b="1" smtClean="0">
                <a:latin typeface="Comic Sans MS" pitchFamily="66" charset="0"/>
              </a:rPr>
              <a:t>  </a:t>
            </a:r>
            <a:r>
              <a:rPr lang="tr-TR" altLang="en-US" sz="2300" b="1" smtClean="0">
                <a:solidFill>
                  <a:srgbClr val="FF3300"/>
                </a:solidFill>
                <a:latin typeface="Comic Sans MS" pitchFamily="66" charset="0"/>
              </a:rPr>
              <a:t>Çalma davranışının nedenleri:</a:t>
            </a:r>
          </a:p>
          <a:p>
            <a:pPr marL="365125" indent="-255588" eaLnBrk="1" hangingPunct="1">
              <a:lnSpc>
                <a:spcPct val="80000"/>
              </a:lnSpc>
            </a:pPr>
            <a:r>
              <a:rPr lang="tr-TR" altLang="en-US" sz="2300" b="1" smtClean="0">
                <a:latin typeface="Comic Sans MS" pitchFamily="66" charset="0"/>
              </a:rPr>
              <a:t>Çocuk ve ergenin kendine güvensizliği ve aşağılık duygusu</a:t>
            </a:r>
          </a:p>
          <a:p>
            <a:pPr marL="365125" indent="-255588" eaLnBrk="1" hangingPunct="1">
              <a:lnSpc>
                <a:spcPct val="80000"/>
              </a:lnSpc>
            </a:pPr>
            <a:r>
              <a:rPr lang="tr-TR" altLang="en-US" sz="2300" b="1" smtClean="0">
                <a:latin typeface="Comic Sans MS" pitchFamily="66" charset="0"/>
              </a:rPr>
              <a:t>Ben,biz ve özel mülkiyet kavramlarının gelişmemesi</a:t>
            </a:r>
          </a:p>
          <a:p>
            <a:pPr marL="365125" indent="-255588" eaLnBrk="1" hangingPunct="1">
              <a:lnSpc>
                <a:spcPct val="80000"/>
              </a:lnSpc>
            </a:pPr>
            <a:r>
              <a:rPr lang="tr-TR" altLang="en-US" sz="2300" b="1" smtClean="0">
                <a:latin typeface="Comic Sans MS" pitchFamily="66" charset="0"/>
              </a:rPr>
              <a:t>İlgi,sevgi ve değer yoksunluğu</a:t>
            </a:r>
          </a:p>
          <a:p>
            <a:pPr marL="365125" indent="-255588" eaLnBrk="1" hangingPunct="1">
              <a:lnSpc>
                <a:spcPct val="80000"/>
              </a:lnSpc>
            </a:pPr>
            <a:r>
              <a:rPr lang="tr-TR" altLang="en-US" sz="2300" b="1" smtClean="0">
                <a:latin typeface="Comic Sans MS" pitchFamily="66" charset="0"/>
              </a:rPr>
              <a:t>Olumsuz anne-baba tutumu ve olumsuz model alma </a:t>
            </a:r>
          </a:p>
          <a:p>
            <a:pPr marL="365125" indent="-255588" eaLnBrk="1" hangingPunct="1">
              <a:lnSpc>
                <a:spcPct val="80000"/>
              </a:lnSpc>
            </a:pPr>
            <a:r>
              <a:rPr lang="tr-TR" altLang="en-US" sz="2300" b="1" smtClean="0">
                <a:latin typeface="Comic Sans MS" pitchFamily="66" charset="0"/>
              </a:rPr>
              <a:t>Gizli saldırganlık,öç alma,başkalarını mahrum bırakma</a:t>
            </a:r>
          </a:p>
          <a:p>
            <a:pPr marL="365125" indent="-255588" eaLnBrk="1" hangingPunct="1">
              <a:lnSpc>
                <a:spcPct val="80000"/>
              </a:lnSpc>
            </a:pPr>
            <a:r>
              <a:rPr lang="tr-TR" altLang="en-US" sz="2300" b="1" smtClean="0">
                <a:latin typeface="Comic Sans MS" pitchFamily="66" charset="0"/>
              </a:rPr>
              <a:t>İlgi ve sevgiyi kendi üzerine çekme</a:t>
            </a:r>
          </a:p>
          <a:p>
            <a:pPr marL="365125" indent="-255588" eaLnBrk="1" hangingPunct="1">
              <a:lnSpc>
                <a:spcPct val="80000"/>
              </a:lnSpc>
            </a:pPr>
            <a:r>
              <a:rPr lang="tr-TR" altLang="en-US" sz="2300" b="1" smtClean="0">
                <a:latin typeface="Comic Sans MS" pitchFamily="66" charset="0"/>
              </a:rPr>
              <a:t>Geleceğe bakışının olumsuz olması vb. sebeplerden kaynaklanır.</a:t>
            </a:r>
          </a:p>
        </p:txBody>
      </p:sp>
      <p:sp>
        <p:nvSpPr>
          <p:cNvPr id="6" name="5 Dikdörtgen"/>
          <p:cNvSpPr/>
          <p:nvPr/>
        </p:nvSpPr>
        <p:spPr>
          <a:xfrm>
            <a:off x="1643042" y="142852"/>
            <a:ext cx="5286412" cy="584775"/>
          </a:xfrm>
          <a:prstGeom prst="rect">
            <a:avLst/>
          </a:prstGeom>
        </p:spPr>
        <p:style>
          <a:lnRef idx="1">
            <a:schemeClr val="accent5"/>
          </a:lnRef>
          <a:fillRef idx="2">
            <a:schemeClr val="accent5"/>
          </a:fillRef>
          <a:effectRef idx="1">
            <a:schemeClr val="accent5"/>
          </a:effectRef>
          <a:fontRef idx="minor">
            <a:schemeClr val="dk1"/>
          </a:fontRef>
        </p:style>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tr-T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ÇALMA DAVRANIŞI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100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blinds(vertical)">
                                      <p:cBhvr>
                                        <p:cTn id="7" dur="500"/>
                                        <p:tgtEl>
                                          <p:spTgt spid="9011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glass.wav" builtIn="1"/>
                                        </p:tgtEl>
                                      </p:cMediaNode>
                                    </p:audio>
                                  </p:subTnLst>
                                </p:cTn>
                              </p:par>
                            </p:childTnLst>
                          </p:cTn>
                        </p:par>
                        <p:par>
                          <p:cTn id="8" fill="hold" nodeType="afterGroup">
                            <p:stCondLst>
                              <p:cond delay="1500"/>
                            </p:stCondLst>
                            <p:childTnLst>
                              <p:par>
                                <p:cTn id="9" presetID="3" presetClass="entr" presetSubtype="5" fill="hold" grpId="0" nodeType="afterEffect">
                                  <p:stCondLst>
                                    <p:cond delay="1000"/>
                                  </p:stCondLst>
                                  <p:childTnLst>
                                    <p:set>
                                      <p:cBhvr>
                                        <p:cTn id="10" dur="1" fill="hold">
                                          <p:stCondLst>
                                            <p:cond delay="0"/>
                                          </p:stCondLst>
                                        </p:cTn>
                                        <p:tgtEl>
                                          <p:spTgt spid="90115">
                                            <p:txEl>
                                              <p:pRg st="1" end="1"/>
                                            </p:txEl>
                                          </p:spTgt>
                                        </p:tgtEl>
                                        <p:attrNameLst>
                                          <p:attrName>style.visibility</p:attrName>
                                        </p:attrNameLst>
                                      </p:cBhvr>
                                      <p:to>
                                        <p:strVal val="visible"/>
                                      </p:to>
                                    </p:set>
                                    <p:animEffect transition="in" filter="blinds(vertical)">
                                      <p:cBhvr>
                                        <p:cTn id="11" dur="500"/>
                                        <p:tgtEl>
                                          <p:spTgt spid="90115">
                                            <p:txEl>
                                              <p:pRg st="1" end="1"/>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glass.wav" builtIn="1"/>
                                        </p:tgtEl>
                                      </p:cMediaNode>
                                    </p:audio>
                                  </p:subTnLst>
                                </p:cTn>
                              </p:par>
                            </p:childTnLst>
                          </p:cTn>
                        </p:par>
                        <p:par>
                          <p:cTn id="12" fill="hold" nodeType="afterGroup">
                            <p:stCondLst>
                              <p:cond delay="3000"/>
                            </p:stCondLst>
                            <p:childTnLst>
                              <p:par>
                                <p:cTn id="13" presetID="3" presetClass="entr" presetSubtype="5" fill="hold" grpId="0" nodeType="afterEffect">
                                  <p:stCondLst>
                                    <p:cond delay="1000"/>
                                  </p:stCondLst>
                                  <p:childTnLst>
                                    <p:set>
                                      <p:cBhvr>
                                        <p:cTn id="14" dur="1" fill="hold">
                                          <p:stCondLst>
                                            <p:cond delay="0"/>
                                          </p:stCondLst>
                                        </p:cTn>
                                        <p:tgtEl>
                                          <p:spTgt spid="90115">
                                            <p:txEl>
                                              <p:pRg st="2" end="2"/>
                                            </p:txEl>
                                          </p:spTgt>
                                        </p:tgtEl>
                                        <p:attrNameLst>
                                          <p:attrName>style.visibility</p:attrName>
                                        </p:attrNameLst>
                                      </p:cBhvr>
                                      <p:to>
                                        <p:strVal val="visible"/>
                                      </p:to>
                                    </p:set>
                                    <p:animEffect transition="in" filter="blinds(vertical)">
                                      <p:cBhvr>
                                        <p:cTn id="15" dur="500"/>
                                        <p:tgtEl>
                                          <p:spTgt spid="90115">
                                            <p:txEl>
                                              <p:pRg st="2" end="2"/>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glass.wav" builtIn="1"/>
                                        </p:tgtEl>
                                      </p:cMediaNode>
                                    </p:audio>
                                  </p:subTnLst>
                                </p:cTn>
                              </p:par>
                            </p:childTnLst>
                          </p:cTn>
                        </p:par>
                        <p:par>
                          <p:cTn id="16" fill="hold" nodeType="afterGroup">
                            <p:stCondLst>
                              <p:cond delay="4500"/>
                            </p:stCondLst>
                            <p:childTnLst>
                              <p:par>
                                <p:cTn id="17" presetID="3" presetClass="entr" presetSubtype="5" fill="hold" grpId="0" nodeType="afterEffect">
                                  <p:stCondLst>
                                    <p:cond delay="1000"/>
                                  </p:stCondLst>
                                  <p:childTnLst>
                                    <p:set>
                                      <p:cBhvr>
                                        <p:cTn id="18" dur="1" fill="hold">
                                          <p:stCondLst>
                                            <p:cond delay="0"/>
                                          </p:stCondLst>
                                        </p:cTn>
                                        <p:tgtEl>
                                          <p:spTgt spid="90115">
                                            <p:txEl>
                                              <p:pRg st="3" end="3"/>
                                            </p:txEl>
                                          </p:spTgt>
                                        </p:tgtEl>
                                        <p:attrNameLst>
                                          <p:attrName>style.visibility</p:attrName>
                                        </p:attrNameLst>
                                      </p:cBhvr>
                                      <p:to>
                                        <p:strVal val="visible"/>
                                      </p:to>
                                    </p:set>
                                    <p:animEffect transition="in" filter="blinds(vertical)">
                                      <p:cBhvr>
                                        <p:cTn id="19" dur="500"/>
                                        <p:tgtEl>
                                          <p:spTgt spid="90115">
                                            <p:txEl>
                                              <p:pRg st="3" end="3"/>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glass.wav" builtIn="1"/>
                                        </p:tgtEl>
                                      </p:cMediaNode>
                                    </p:audio>
                                  </p:subTnLst>
                                </p:cTn>
                              </p:par>
                            </p:childTnLst>
                          </p:cTn>
                        </p:par>
                        <p:par>
                          <p:cTn id="20" fill="hold" nodeType="afterGroup">
                            <p:stCondLst>
                              <p:cond delay="6000"/>
                            </p:stCondLst>
                            <p:childTnLst>
                              <p:par>
                                <p:cTn id="21" presetID="3" presetClass="entr" presetSubtype="5" fill="hold" grpId="0" nodeType="afterEffect">
                                  <p:stCondLst>
                                    <p:cond delay="1000"/>
                                  </p:stCondLst>
                                  <p:childTnLst>
                                    <p:set>
                                      <p:cBhvr>
                                        <p:cTn id="22" dur="1" fill="hold">
                                          <p:stCondLst>
                                            <p:cond delay="0"/>
                                          </p:stCondLst>
                                        </p:cTn>
                                        <p:tgtEl>
                                          <p:spTgt spid="90115">
                                            <p:txEl>
                                              <p:pRg st="4" end="4"/>
                                            </p:txEl>
                                          </p:spTgt>
                                        </p:tgtEl>
                                        <p:attrNameLst>
                                          <p:attrName>style.visibility</p:attrName>
                                        </p:attrNameLst>
                                      </p:cBhvr>
                                      <p:to>
                                        <p:strVal val="visible"/>
                                      </p:to>
                                    </p:set>
                                    <p:animEffect transition="in" filter="blinds(vertical)">
                                      <p:cBhvr>
                                        <p:cTn id="23" dur="500"/>
                                        <p:tgtEl>
                                          <p:spTgt spid="90115">
                                            <p:txEl>
                                              <p:pRg st="4" end="4"/>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glass.wav" builtIn="1"/>
                                        </p:tgtEl>
                                      </p:cMediaNode>
                                    </p:audio>
                                  </p:subTnLst>
                                </p:cTn>
                              </p:par>
                            </p:childTnLst>
                          </p:cTn>
                        </p:par>
                        <p:par>
                          <p:cTn id="24" fill="hold" nodeType="afterGroup">
                            <p:stCondLst>
                              <p:cond delay="7500"/>
                            </p:stCondLst>
                            <p:childTnLst>
                              <p:par>
                                <p:cTn id="25" presetID="3" presetClass="entr" presetSubtype="5" fill="hold" grpId="0" nodeType="afterEffect">
                                  <p:stCondLst>
                                    <p:cond delay="1000"/>
                                  </p:stCondLst>
                                  <p:childTnLst>
                                    <p:set>
                                      <p:cBhvr>
                                        <p:cTn id="26" dur="1" fill="hold">
                                          <p:stCondLst>
                                            <p:cond delay="0"/>
                                          </p:stCondLst>
                                        </p:cTn>
                                        <p:tgtEl>
                                          <p:spTgt spid="90115">
                                            <p:txEl>
                                              <p:pRg st="5" end="5"/>
                                            </p:txEl>
                                          </p:spTgt>
                                        </p:tgtEl>
                                        <p:attrNameLst>
                                          <p:attrName>style.visibility</p:attrName>
                                        </p:attrNameLst>
                                      </p:cBhvr>
                                      <p:to>
                                        <p:strVal val="visible"/>
                                      </p:to>
                                    </p:set>
                                    <p:animEffect transition="in" filter="blinds(vertical)">
                                      <p:cBhvr>
                                        <p:cTn id="27" dur="500"/>
                                        <p:tgtEl>
                                          <p:spTgt spid="90115">
                                            <p:txEl>
                                              <p:pRg st="5" end="5"/>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glass.wav" builtIn="1"/>
                                        </p:tgtEl>
                                      </p:cMediaNode>
                                    </p:audio>
                                  </p:subTnLst>
                                </p:cTn>
                              </p:par>
                            </p:childTnLst>
                          </p:cTn>
                        </p:par>
                        <p:par>
                          <p:cTn id="28" fill="hold" nodeType="afterGroup">
                            <p:stCondLst>
                              <p:cond delay="9000"/>
                            </p:stCondLst>
                            <p:childTnLst>
                              <p:par>
                                <p:cTn id="29" presetID="3" presetClass="entr" presetSubtype="5" fill="hold" grpId="0" nodeType="afterEffect">
                                  <p:stCondLst>
                                    <p:cond delay="1000"/>
                                  </p:stCondLst>
                                  <p:childTnLst>
                                    <p:set>
                                      <p:cBhvr>
                                        <p:cTn id="30" dur="1" fill="hold">
                                          <p:stCondLst>
                                            <p:cond delay="0"/>
                                          </p:stCondLst>
                                        </p:cTn>
                                        <p:tgtEl>
                                          <p:spTgt spid="90115">
                                            <p:txEl>
                                              <p:pRg st="6" end="6"/>
                                            </p:txEl>
                                          </p:spTgt>
                                        </p:tgtEl>
                                        <p:attrNameLst>
                                          <p:attrName>style.visibility</p:attrName>
                                        </p:attrNameLst>
                                      </p:cBhvr>
                                      <p:to>
                                        <p:strVal val="visible"/>
                                      </p:to>
                                    </p:set>
                                    <p:animEffect transition="in" filter="blinds(vertical)">
                                      <p:cBhvr>
                                        <p:cTn id="31" dur="500"/>
                                        <p:tgtEl>
                                          <p:spTgt spid="90115">
                                            <p:txEl>
                                              <p:pRg st="6" end="6"/>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2" name="glass.wav" builtIn="1"/>
                                        </p:tgtEl>
                                      </p:cMediaNode>
                                    </p:audio>
                                  </p:subTnLst>
                                </p:cTn>
                              </p:par>
                            </p:childTnLst>
                          </p:cTn>
                        </p:par>
                        <p:par>
                          <p:cTn id="32" fill="hold" nodeType="afterGroup">
                            <p:stCondLst>
                              <p:cond delay="10500"/>
                            </p:stCondLst>
                            <p:childTnLst>
                              <p:par>
                                <p:cTn id="33" presetID="3" presetClass="entr" presetSubtype="5" fill="hold" grpId="0" nodeType="afterEffect">
                                  <p:stCondLst>
                                    <p:cond delay="1000"/>
                                  </p:stCondLst>
                                  <p:childTnLst>
                                    <p:set>
                                      <p:cBhvr>
                                        <p:cTn id="34" dur="1" fill="hold">
                                          <p:stCondLst>
                                            <p:cond delay="0"/>
                                          </p:stCondLst>
                                        </p:cTn>
                                        <p:tgtEl>
                                          <p:spTgt spid="90115">
                                            <p:txEl>
                                              <p:pRg st="7" end="7"/>
                                            </p:txEl>
                                          </p:spTgt>
                                        </p:tgtEl>
                                        <p:attrNameLst>
                                          <p:attrName>style.visibility</p:attrName>
                                        </p:attrNameLst>
                                      </p:cBhvr>
                                      <p:to>
                                        <p:strVal val="visible"/>
                                      </p:to>
                                    </p:set>
                                    <p:animEffect transition="in" filter="blinds(vertical)">
                                      <p:cBhvr>
                                        <p:cTn id="35" dur="500"/>
                                        <p:tgtEl>
                                          <p:spTgt spid="90115">
                                            <p:txEl>
                                              <p:pRg st="7" end="7"/>
                                            </p:txEl>
                                          </p:spTgt>
                                        </p:tgtEl>
                                      </p:cBhvr>
                                    </p:animEffect>
                                  </p:childTnLst>
                                  <p:subTnLst>
                                    <p:audio>
                                      <p:cMediaNode>
                                        <p:cTn display="0" masterRel="sameClick">
                                          <p:stCondLst>
                                            <p:cond evt="begin" delay="0">
                                              <p:tn val="33"/>
                                            </p:cond>
                                          </p:stCondLst>
                                          <p:endCondLst>
                                            <p:cond evt="onStopAudio" delay="0">
                                              <p:tgtEl>
                                                <p:sldTgt/>
                                              </p:tgtEl>
                                            </p:cond>
                                          </p:endCondLst>
                                        </p:cTn>
                                        <p:tgtEl>
                                          <p:sndTgt r:embed="rId2" name="glass.wav" builtIn="1"/>
                                        </p:tgtEl>
                                      </p:cMediaNode>
                                    </p:audio>
                                  </p:subTnLst>
                                </p:cTn>
                              </p:par>
                            </p:childTnLst>
                          </p:cTn>
                        </p:par>
                        <p:par>
                          <p:cTn id="36" fill="hold" nodeType="afterGroup">
                            <p:stCondLst>
                              <p:cond delay="12000"/>
                            </p:stCondLst>
                            <p:childTnLst>
                              <p:par>
                                <p:cTn id="37" presetID="3" presetClass="entr" presetSubtype="5" fill="hold" grpId="0" nodeType="afterEffect">
                                  <p:stCondLst>
                                    <p:cond delay="1000"/>
                                  </p:stCondLst>
                                  <p:childTnLst>
                                    <p:set>
                                      <p:cBhvr>
                                        <p:cTn id="38" dur="1" fill="hold">
                                          <p:stCondLst>
                                            <p:cond delay="0"/>
                                          </p:stCondLst>
                                        </p:cTn>
                                        <p:tgtEl>
                                          <p:spTgt spid="90115">
                                            <p:txEl>
                                              <p:pRg st="8" end="8"/>
                                            </p:txEl>
                                          </p:spTgt>
                                        </p:tgtEl>
                                        <p:attrNameLst>
                                          <p:attrName>style.visibility</p:attrName>
                                        </p:attrNameLst>
                                      </p:cBhvr>
                                      <p:to>
                                        <p:strVal val="visible"/>
                                      </p:to>
                                    </p:set>
                                    <p:animEffect transition="in" filter="blinds(vertical)">
                                      <p:cBhvr>
                                        <p:cTn id="39" dur="500"/>
                                        <p:tgtEl>
                                          <p:spTgt spid="90115">
                                            <p:txEl>
                                              <p:pRg st="8" end="8"/>
                                            </p:txEl>
                                          </p:spTgt>
                                        </p:tgtEl>
                                      </p:cBhvr>
                                    </p:animEffect>
                                  </p:childTnLst>
                                  <p:subTnLst>
                                    <p:audio>
                                      <p:cMediaNode>
                                        <p:cTn display="0" masterRel="sameClick">
                                          <p:stCondLst>
                                            <p:cond evt="begin" delay="0">
                                              <p:tn val="37"/>
                                            </p:cond>
                                          </p:stCondLst>
                                          <p:endCondLst>
                                            <p:cond evt="onStopAudio" delay="0">
                                              <p:tgtEl>
                                                <p:sldTgt/>
                                              </p:tgtEl>
                                            </p:cond>
                                          </p:endCondLst>
                                        </p:cTn>
                                        <p:tgtEl>
                                          <p:sndTgt r:embed="rId2" name="glass.wav" builtIn="1"/>
                                        </p:tgtEl>
                                      </p:cMediaNode>
                                    </p:audio>
                                  </p:subTnLst>
                                </p:cTn>
                              </p:par>
                            </p:childTnLst>
                          </p:cTn>
                        </p:par>
                        <p:par>
                          <p:cTn id="40" fill="hold" nodeType="afterGroup">
                            <p:stCondLst>
                              <p:cond delay="13500"/>
                            </p:stCondLst>
                            <p:childTnLst>
                              <p:par>
                                <p:cTn id="41" presetID="3" presetClass="entr" presetSubtype="5" fill="hold" grpId="0" nodeType="afterEffect">
                                  <p:stCondLst>
                                    <p:cond delay="1000"/>
                                  </p:stCondLst>
                                  <p:childTnLst>
                                    <p:set>
                                      <p:cBhvr>
                                        <p:cTn id="42" dur="1" fill="hold">
                                          <p:stCondLst>
                                            <p:cond delay="0"/>
                                          </p:stCondLst>
                                        </p:cTn>
                                        <p:tgtEl>
                                          <p:spTgt spid="90115">
                                            <p:txEl>
                                              <p:pRg st="9" end="9"/>
                                            </p:txEl>
                                          </p:spTgt>
                                        </p:tgtEl>
                                        <p:attrNameLst>
                                          <p:attrName>style.visibility</p:attrName>
                                        </p:attrNameLst>
                                      </p:cBhvr>
                                      <p:to>
                                        <p:strVal val="visible"/>
                                      </p:to>
                                    </p:set>
                                    <p:animEffect transition="in" filter="blinds(vertical)">
                                      <p:cBhvr>
                                        <p:cTn id="43" dur="500"/>
                                        <p:tgtEl>
                                          <p:spTgt spid="90115">
                                            <p:txEl>
                                              <p:pRg st="9" end="9"/>
                                            </p:txEl>
                                          </p:spTgt>
                                        </p:tgtEl>
                                      </p:cBhvr>
                                    </p:animEffect>
                                  </p:childTnLst>
                                  <p:subTnLst>
                                    <p:audio>
                                      <p:cMediaNode>
                                        <p:cTn display="0" masterRel="sameClick">
                                          <p:stCondLst>
                                            <p:cond evt="begin" delay="0">
                                              <p:tn val="41"/>
                                            </p:cond>
                                          </p:stCondLst>
                                          <p:endCondLst>
                                            <p:cond evt="onStopAudio" delay="0">
                                              <p:tgtEl>
                                                <p:sldTgt/>
                                              </p:tgtEl>
                                            </p:cond>
                                          </p:endCondLst>
                                        </p:cTn>
                                        <p:tgtEl>
                                          <p:sndTgt r:embed="rId2" name="glass.wav" builtIn="1"/>
                                        </p:tgtEl>
                                      </p:cMediaNode>
                                    </p:audio>
                                  </p:subTnLst>
                                </p:cTn>
                              </p:par>
                            </p:childTnLst>
                          </p:cTn>
                        </p:par>
                        <p:par>
                          <p:cTn id="44" fill="hold" nodeType="afterGroup">
                            <p:stCondLst>
                              <p:cond delay="15000"/>
                            </p:stCondLst>
                            <p:childTnLst>
                              <p:par>
                                <p:cTn id="45" presetID="3" presetClass="entr" presetSubtype="5" fill="hold" grpId="0" nodeType="afterEffect">
                                  <p:stCondLst>
                                    <p:cond delay="1000"/>
                                  </p:stCondLst>
                                  <p:childTnLst>
                                    <p:set>
                                      <p:cBhvr>
                                        <p:cTn id="46" dur="1" fill="hold">
                                          <p:stCondLst>
                                            <p:cond delay="0"/>
                                          </p:stCondLst>
                                        </p:cTn>
                                        <p:tgtEl>
                                          <p:spTgt spid="90115">
                                            <p:txEl>
                                              <p:pRg st="10" end="10"/>
                                            </p:txEl>
                                          </p:spTgt>
                                        </p:tgtEl>
                                        <p:attrNameLst>
                                          <p:attrName>style.visibility</p:attrName>
                                        </p:attrNameLst>
                                      </p:cBhvr>
                                      <p:to>
                                        <p:strVal val="visible"/>
                                      </p:to>
                                    </p:set>
                                    <p:animEffect transition="in" filter="blinds(vertical)">
                                      <p:cBhvr>
                                        <p:cTn id="47" dur="500"/>
                                        <p:tgtEl>
                                          <p:spTgt spid="90115">
                                            <p:txEl>
                                              <p:pRg st="10" end="10"/>
                                            </p:txEl>
                                          </p:spTgt>
                                        </p:tgtEl>
                                      </p:cBhvr>
                                    </p:animEffect>
                                  </p:childTnLst>
                                  <p:subTnLst>
                                    <p:audio>
                                      <p:cMediaNode>
                                        <p:cTn display="0" masterRel="sameClick">
                                          <p:stCondLst>
                                            <p:cond evt="begin" delay="0">
                                              <p:tn val="45"/>
                                            </p:cond>
                                          </p:stCondLst>
                                          <p:endCondLst>
                                            <p:cond evt="onStopAudio" delay="0">
                                              <p:tgtEl>
                                                <p:sldTgt/>
                                              </p:tgtEl>
                                            </p:cond>
                                          </p:endCondLst>
                                        </p:cTn>
                                        <p:tgtEl>
                                          <p:sndTgt r:embed="rId2" name="glass.wav" builtIn="1"/>
                                        </p:tgtEl>
                                      </p:cMediaNode>
                                    </p:audio>
                                  </p:subTnLst>
                                </p:cTn>
                              </p:par>
                            </p:childTnLst>
                          </p:cTn>
                        </p:par>
                        <p:par>
                          <p:cTn id="48" fill="hold" nodeType="afterGroup">
                            <p:stCondLst>
                              <p:cond delay="16500"/>
                            </p:stCondLst>
                            <p:childTnLst>
                              <p:par>
                                <p:cTn id="49" presetID="3" presetClass="entr" presetSubtype="5" fill="hold" grpId="0" nodeType="afterEffect">
                                  <p:stCondLst>
                                    <p:cond delay="1000"/>
                                  </p:stCondLst>
                                  <p:childTnLst>
                                    <p:set>
                                      <p:cBhvr>
                                        <p:cTn id="50" dur="1" fill="hold">
                                          <p:stCondLst>
                                            <p:cond delay="0"/>
                                          </p:stCondLst>
                                        </p:cTn>
                                        <p:tgtEl>
                                          <p:spTgt spid="90115">
                                            <p:txEl>
                                              <p:pRg st="11" end="11"/>
                                            </p:txEl>
                                          </p:spTgt>
                                        </p:tgtEl>
                                        <p:attrNameLst>
                                          <p:attrName>style.visibility</p:attrName>
                                        </p:attrNameLst>
                                      </p:cBhvr>
                                      <p:to>
                                        <p:strVal val="visible"/>
                                      </p:to>
                                    </p:set>
                                    <p:animEffect transition="in" filter="blinds(vertical)">
                                      <p:cBhvr>
                                        <p:cTn id="51" dur="500"/>
                                        <p:tgtEl>
                                          <p:spTgt spid="90115">
                                            <p:txEl>
                                              <p:pRg st="11" end="11"/>
                                            </p:txEl>
                                          </p:spTgt>
                                        </p:tgtEl>
                                      </p:cBhvr>
                                    </p:animEffect>
                                  </p:childTnLst>
                                  <p:subTnLst>
                                    <p:audio>
                                      <p:cMediaNode>
                                        <p:cTn display="0" masterRel="sameClick">
                                          <p:stCondLst>
                                            <p:cond evt="begin" delay="0">
                                              <p:tn val="49"/>
                                            </p:cond>
                                          </p:stCondLst>
                                          <p:endCondLst>
                                            <p:cond evt="onStopAudio" delay="0">
                                              <p:tgtEl>
                                                <p:sldTgt/>
                                              </p:tgtEl>
                                            </p:cond>
                                          </p:endCondLst>
                                        </p:cTn>
                                        <p:tgtEl>
                                          <p:sndTgt r:embed="rId2" name="glass.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advAuto="100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9" name="Rectangle 3"/>
          <p:cNvSpPr>
            <a:spLocks noGrp="1" noChangeArrowheads="1"/>
          </p:cNvSpPr>
          <p:nvPr>
            <p:ph type="body" idx="4294967295"/>
          </p:nvPr>
        </p:nvSpPr>
        <p:spPr>
          <a:xfrm>
            <a:off x="428625" y="962025"/>
            <a:ext cx="8534400" cy="5895975"/>
          </a:xfrm>
        </p:spPr>
        <p:txBody>
          <a:bodyPr/>
          <a:lstStyle/>
          <a:p>
            <a:pPr marL="609600" indent="-609600" eaLnBrk="1" hangingPunct="1">
              <a:buFont typeface="Wingdings" pitchFamily="2" charset="2"/>
              <a:buNone/>
            </a:pPr>
            <a:r>
              <a:rPr lang="tr-TR" altLang="en-US" sz="2300" b="1" i="1" smtClean="0">
                <a:latin typeface="Comic Sans MS" pitchFamily="66" charset="0"/>
              </a:rPr>
              <a:t>    Bu davranışın önlenmesi ve iyileştirilmesi için;</a:t>
            </a:r>
          </a:p>
          <a:p>
            <a:pPr marL="609600" indent="-609600" eaLnBrk="1" hangingPunct="1">
              <a:buFont typeface="Wingdings" pitchFamily="2" charset="2"/>
              <a:buAutoNum type="arabicPeriod"/>
            </a:pPr>
            <a:r>
              <a:rPr lang="tr-TR" altLang="en-US" sz="2300" b="1" smtClean="0">
                <a:latin typeface="Comic Sans MS" pitchFamily="66" charset="0"/>
              </a:rPr>
              <a:t>Çocuk ve ergene iyi model</a:t>
            </a:r>
            <a:r>
              <a:rPr lang="tr-TR" altLang="en-US" sz="2300" smtClean="0">
                <a:latin typeface="Comic Sans MS" pitchFamily="66" charset="0"/>
              </a:rPr>
              <a:t> </a:t>
            </a:r>
            <a:r>
              <a:rPr lang="tr-TR" altLang="en-US" sz="2300" b="1" smtClean="0">
                <a:latin typeface="Comic Sans MS" pitchFamily="66" charset="0"/>
              </a:rPr>
              <a:t>olmak</a:t>
            </a:r>
          </a:p>
          <a:p>
            <a:pPr marL="609600" indent="-609600" eaLnBrk="1" hangingPunct="1">
              <a:buFont typeface="Wingdings" pitchFamily="2" charset="2"/>
              <a:buAutoNum type="arabicPeriod"/>
            </a:pPr>
            <a:r>
              <a:rPr lang="tr-TR" altLang="en-US" sz="2300" b="1" smtClean="0">
                <a:latin typeface="Comic Sans MS" pitchFamily="66" charset="0"/>
              </a:rPr>
              <a:t>Kendine güvenini ve özsaygısını oluşturmaya çalışmak</a:t>
            </a:r>
          </a:p>
          <a:p>
            <a:pPr marL="609600" indent="-609600" eaLnBrk="1" hangingPunct="1">
              <a:buFont typeface="Wingdings" pitchFamily="2" charset="2"/>
              <a:buAutoNum type="arabicPeriod"/>
            </a:pPr>
            <a:r>
              <a:rPr lang="tr-TR" altLang="en-US" sz="2300" b="1" smtClean="0">
                <a:latin typeface="Comic Sans MS" pitchFamily="66" charset="0"/>
              </a:rPr>
              <a:t>Sosyal ilişki ve bütünleşmelerini sağlamak</a:t>
            </a:r>
          </a:p>
          <a:p>
            <a:pPr marL="609600" indent="-609600" eaLnBrk="1" hangingPunct="1">
              <a:buFont typeface="Wingdings" pitchFamily="2" charset="2"/>
              <a:buAutoNum type="arabicPeriod"/>
            </a:pPr>
            <a:r>
              <a:rPr lang="tr-TR" altLang="en-US" sz="2300" b="1" smtClean="0">
                <a:latin typeface="Comic Sans MS" pitchFamily="66" charset="0"/>
              </a:rPr>
              <a:t>Çocuk ve ergenin yaşadığı alanları kontrol altında bulundurmak</a:t>
            </a:r>
          </a:p>
          <a:p>
            <a:pPr marL="609600" indent="-609600" eaLnBrk="1" hangingPunct="1">
              <a:buFont typeface="Wingdings" pitchFamily="2" charset="2"/>
              <a:buAutoNum type="arabicPeriod"/>
            </a:pPr>
            <a:r>
              <a:rPr lang="tr-TR" altLang="en-US" sz="2300" b="1" smtClean="0">
                <a:latin typeface="Comic Sans MS" pitchFamily="66" charset="0"/>
              </a:rPr>
              <a:t>Çocuk ve ergenin yaptığı davranış karşısında bu davranışın çocuğun başına geldiğinde neler hissettiğini sormak ve bu sayede çocuğu duygularıyla yüzleştirmek</a:t>
            </a:r>
          </a:p>
          <a:p>
            <a:pPr marL="609600" indent="-609600" eaLnBrk="1" hangingPunct="1">
              <a:buFont typeface="Wingdings" pitchFamily="2" charset="2"/>
              <a:buAutoNum type="arabicPeriod"/>
            </a:pPr>
            <a:r>
              <a:rPr lang="tr-TR" altLang="en-US" sz="2300" b="1" smtClean="0">
                <a:latin typeface="Comic Sans MS" pitchFamily="66" charset="0"/>
              </a:rPr>
              <a:t>Çocuk ve ergene görev ve sorumluluk vermek</a:t>
            </a:r>
          </a:p>
          <a:p>
            <a:pPr marL="609600" indent="-609600" eaLnBrk="1" hangingPunct="1">
              <a:buFont typeface="Wingdings" pitchFamily="2" charset="2"/>
              <a:buAutoNum type="arabicPeriod"/>
            </a:pPr>
            <a:r>
              <a:rPr lang="tr-TR" altLang="en-US" sz="2300" b="1" smtClean="0">
                <a:latin typeface="Comic Sans MS" pitchFamily="66" charset="0"/>
              </a:rPr>
              <a:t>İlgi,sevgi göstermek mümkünse her türlü ihtiyacını zamanında karşılamak başvurulacak kaynaklar olmalıdır.</a:t>
            </a:r>
          </a:p>
        </p:txBody>
      </p:sp>
      <p:sp>
        <p:nvSpPr>
          <p:cNvPr id="5" name="2 Başlık"/>
          <p:cNvSpPr txBox="1">
            <a:spLocks/>
          </p:cNvSpPr>
          <p:nvPr/>
        </p:nvSpPr>
        <p:spPr>
          <a:xfrm>
            <a:off x="500063" y="214313"/>
            <a:ext cx="8372475" cy="571500"/>
          </a:xfrm>
          <a:prstGeom prst="rect">
            <a:avLst/>
          </a:prstGeom>
          <a:solidFill>
            <a:schemeClr val="accent3">
              <a:lumMod val="20000"/>
              <a:lumOff val="80000"/>
            </a:schemeClr>
          </a:solidFill>
        </p:spPr>
        <p:txBody>
          <a:bodyPr/>
          <a:lstStyle/>
          <a:p>
            <a:pPr eaLnBrk="1" fontAlgn="auto" hangingPunct="1">
              <a:spcAft>
                <a:spcPts val="0"/>
              </a:spcAft>
              <a:defRPr/>
            </a:pPr>
            <a:r>
              <a:rPr lang="tr-TR" sz="4100" b="1" dirty="0">
                <a:solidFill>
                  <a:schemeClr val="tx2"/>
                </a:solidFill>
                <a:effectLst>
                  <a:outerShdw blurRad="31750" dist="25400" dir="5400000" algn="tl" rotWithShape="0">
                    <a:srgbClr val="000000">
                      <a:alpha val="25000"/>
                    </a:srgbClr>
                  </a:outerShdw>
                </a:effectLst>
                <a:latin typeface="+mj-lt"/>
                <a:ea typeface="+mj-ea"/>
                <a:cs typeface="+mj-cs"/>
              </a:rPr>
              <a:t>                </a:t>
            </a:r>
          </a:p>
        </p:txBody>
      </p:sp>
      <p:sp>
        <p:nvSpPr>
          <p:cNvPr id="6" name="5 Dikdörtgen"/>
          <p:cNvSpPr/>
          <p:nvPr/>
        </p:nvSpPr>
        <p:spPr>
          <a:xfrm>
            <a:off x="3143240" y="214290"/>
            <a:ext cx="2646878" cy="646331"/>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eaLnBrk="1" hangingPunct="1">
              <a:defRPr/>
            </a:pPr>
            <a:r>
              <a:rPr lang="tr-TR" sz="3600" b="1" dirty="0">
                <a:ln w="11430"/>
                <a:solidFill>
                  <a:schemeClr val="accent6">
                    <a:lumMod val="50000"/>
                  </a:schemeClr>
                </a:solidFill>
                <a:effectLst>
                  <a:outerShdw blurRad="80000" dist="40000" dir="5040000" algn="tl">
                    <a:srgbClr val="000000">
                      <a:alpha val="30000"/>
                    </a:srgbClr>
                  </a:outerShdw>
                </a:effectLst>
                <a:latin typeface="Times New Roman" charset="0"/>
              </a:rPr>
              <a:t>ÖNERİLER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100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randombar(horizontal)">
                                      <p:cBhvr>
                                        <p:cTn id="7" dur="500"/>
                                        <p:tgtEl>
                                          <p:spTgt spid="9113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par>
                          <p:cTn id="8" fill="hold" nodeType="afterGroup">
                            <p:stCondLst>
                              <p:cond delay="1500"/>
                            </p:stCondLst>
                            <p:childTnLst>
                              <p:par>
                                <p:cTn id="9" presetID="14" presetClass="entr" presetSubtype="10" fill="hold" grpId="0" nodeType="afterEffect">
                                  <p:stCondLst>
                                    <p:cond delay="1000"/>
                                  </p:stCondLst>
                                  <p:childTnLst>
                                    <p:set>
                                      <p:cBhvr>
                                        <p:cTn id="10" dur="1" fill="hold">
                                          <p:stCondLst>
                                            <p:cond delay="0"/>
                                          </p:stCondLst>
                                        </p:cTn>
                                        <p:tgtEl>
                                          <p:spTgt spid="91139">
                                            <p:txEl>
                                              <p:pRg st="1" end="1"/>
                                            </p:txEl>
                                          </p:spTgt>
                                        </p:tgtEl>
                                        <p:attrNameLst>
                                          <p:attrName>style.visibility</p:attrName>
                                        </p:attrNameLst>
                                      </p:cBhvr>
                                      <p:to>
                                        <p:strVal val="visible"/>
                                      </p:to>
                                    </p:set>
                                    <p:animEffect transition="in" filter="randombar(horizontal)">
                                      <p:cBhvr>
                                        <p:cTn id="11" dur="500"/>
                                        <p:tgtEl>
                                          <p:spTgt spid="91139">
                                            <p:txEl>
                                              <p:pRg st="1" end="1"/>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chimes.wav" builtIn="1"/>
                                        </p:tgtEl>
                                      </p:cMediaNode>
                                    </p:audio>
                                  </p:subTnLst>
                                </p:cTn>
                              </p:par>
                            </p:childTnLst>
                          </p:cTn>
                        </p:par>
                        <p:par>
                          <p:cTn id="12" fill="hold" nodeType="afterGroup">
                            <p:stCondLst>
                              <p:cond delay="3000"/>
                            </p:stCondLst>
                            <p:childTnLst>
                              <p:par>
                                <p:cTn id="13" presetID="14" presetClass="entr" presetSubtype="10" fill="hold" grpId="0" nodeType="afterEffect">
                                  <p:stCondLst>
                                    <p:cond delay="1000"/>
                                  </p:stCondLst>
                                  <p:childTnLst>
                                    <p:set>
                                      <p:cBhvr>
                                        <p:cTn id="14" dur="1" fill="hold">
                                          <p:stCondLst>
                                            <p:cond delay="0"/>
                                          </p:stCondLst>
                                        </p:cTn>
                                        <p:tgtEl>
                                          <p:spTgt spid="91139">
                                            <p:txEl>
                                              <p:pRg st="2" end="2"/>
                                            </p:txEl>
                                          </p:spTgt>
                                        </p:tgtEl>
                                        <p:attrNameLst>
                                          <p:attrName>style.visibility</p:attrName>
                                        </p:attrNameLst>
                                      </p:cBhvr>
                                      <p:to>
                                        <p:strVal val="visible"/>
                                      </p:to>
                                    </p:set>
                                    <p:animEffect transition="in" filter="randombar(horizontal)">
                                      <p:cBhvr>
                                        <p:cTn id="15" dur="500"/>
                                        <p:tgtEl>
                                          <p:spTgt spid="91139">
                                            <p:txEl>
                                              <p:pRg st="2" end="2"/>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chimes.wav" builtIn="1"/>
                                        </p:tgtEl>
                                      </p:cMediaNode>
                                    </p:audio>
                                  </p:subTnLst>
                                </p:cTn>
                              </p:par>
                            </p:childTnLst>
                          </p:cTn>
                        </p:par>
                        <p:par>
                          <p:cTn id="16" fill="hold" nodeType="afterGroup">
                            <p:stCondLst>
                              <p:cond delay="4500"/>
                            </p:stCondLst>
                            <p:childTnLst>
                              <p:par>
                                <p:cTn id="17" presetID="14" presetClass="entr" presetSubtype="10" fill="hold" grpId="0" nodeType="afterEffect">
                                  <p:stCondLst>
                                    <p:cond delay="1000"/>
                                  </p:stCondLst>
                                  <p:childTnLst>
                                    <p:set>
                                      <p:cBhvr>
                                        <p:cTn id="18" dur="1" fill="hold">
                                          <p:stCondLst>
                                            <p:cond delay="0"/>
                                          </p:stCondLst>
                                        </p:cTn>
                                        <p:tgtEl>
                                          <p:spTgt spid="91139">
                                            <p:txEl>
                                              <p:pRg st="3" end="3"/>
                                            </p:txEl>
                                          </p:spTgt>
                                        </p:tgtEl>
                                        <p:attrNameLst>
                                          <p:attrName>style.visibility</p:attrName>
                                        </p:attrNameLst>
                                      </p:cBhvr>
                                      <p:to>
                                        <p:strVal val="visible"/>
                                      </p:to>
                                    </p:set>
                                    <p:animEffect transition="in" filter="randombar(horizontal)">
                                      <p:cBhvr>
                                        <p:cTn id="19" dur="500"/>
                                        <p:tgtEl>
                                          <p:spTgt spid="91139">
                                            <p:txEl>
                                              <p:pRg st="3" end="3"/>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chimes.wav" builtIn="1"/>
                                        </p:tgtEl>
                                      </p:cMediaNode>
                                    </p:audio>
                                  </p:subTnLst>
                                </p:cTn>
                              </p:par>
                            </p:childTnLst>
                          </p:cTn>
                        </p:par>
                        <p:par>
                          <p:cTn id="20" fill="hold" nodeType="afterGroup">
                            <p:stCondLst>
                              <p:cond delay="6000"/>
                            </p:stCondLst>
                            <p:childTnLst>
                              <p:par>
                                <p:cTn id="21" presetID="14" presetClass="entr" presetSubtype="10" fill="hold" grpId="0" nodeType="afterEffect">
                                  <p:stCondLst>
                                    <p:cond delay="1000"/>
                                  </p:stCondLst>
                                  <p:childTnLst>
                                    <p:set>
                                      <p:cBhvr>
                                        <p:cTn id="22" dur="1" fill="hold">
                                          <p:stCondLst>
                                            <p:cond delay="0"/>
                                          </p:stCondLst>
                                        </p:cTn>
                                        <p:tgtEl>
                                          <p:spTgt spid="91139">
                                            <p:txEl>
                                              <p:pRg st="4" end="4"/>
                                            </p:txEl>
                                          </p:spTgt>
                                        </p:tgtEl>
                                        <p:attrNameLst>
                                          <p:attrName>style.visibility</p:attrName>
                                        </p:attrNameLst>
                                      </p:cBhvr>
                                      <p:to>
                                        <p:strVal val="visible"/>
                                      </p:to>
                                    </p:set>
                                    <p:animEffect transition="in" filter="randombar(horizontal)">
                                      <p:cBhvr>
                                        <p:cTn id="23" dur="500"/>
                                        <p:tgtEl>
                                          <p:spTgt spid="91139">
                                            <p:txEl>
                                              <p:pRg st="4" end="4"/>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chimes.wav" builtIn="1"/>
                                        </p:tgtEl>
                                      </p:cMediaNode>
                                    </p:audio>
                                  </p:subTnLst>
                                </p:cTn>
                              </p:par>
                            </p:childTnLst>
                          </p:cTn>
                        </p:par>
                        <p:par>
                          <p:cTn id="24" fill="hold" nodeType="afterGroup">
                            <p:stCondLst>
                              <p:cond delay="7500"/>
                            </p:stCondLst>
                            <p:childTnLst>
                              <p:par>
                                <p:cTn id="25" presetID="14" presetClass="entr" presetSubtype="10" fill="hold" grpId="0" nodeType="afterEffect">
                                  <p:stCondLst>
                                    <p:cond delay="1000"/>
                                  </p:stCondLst>
                                  <p:childTnLst>
                                    <p:set>
                                      <p:cBhvr>
                                        <p:cTn id="26" dur="1" fill="hold">
                                          <p:stCondLst>
                                            <p:cond delay="0"/>
                                          </p:stCondLst>
                                        </p:cTn>
                                        <p:tgtEl>
                                          <p:spTgt spid="91139">
                                            <p:txEl>
                                              <p:pRg st="5" end="5"/>
                                            </p:txEl>
                                          </p:spTgt>
                                        </p:tgtEl>
                                        <p:attrNameLst>
                                          <p:attrName>style.visibility</p:attrName>
                                        </p:attrNameLst>
                                      </p:cBhvr>
                                      <p:to>
                                        <p:strVal val="visible"/>
                                      </p:to>
                                    </p:set>
                                    <p:animEffect transition="in" filter="randombar(horizontal)">
                                      <p:cBhvr>
                                        <p:cTn id="27" dur="500"/>
                                        <p:tgtEl>
                                          <p:spTgt spid="91139">
                                            <p:txEl>
                                              <p:pRg st="5" end="5"/>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himes.wav" builtIn="1"/>
                                        </p:tgtEl>
                                      </p:cMediaNode>
                                    </p:audio>
                                  </p:subTnLst>
                                </p:cTn>
                              </p:par>
                            </p:childTnLst>
                          </p:cTn>
                        </p:par>
                        <p:par>
                          <p:cTn id="28" fill="hold" nodeType="afterGroup">
                            <p:stCondLst>
                              <p:cond delay="9000"/>
                            </p:stCondLst>
                            <p:childTnLst>
                              <p:par>
                                <p:cTn id="29" presetID="14" presetClass="entr" presetSubtype="10" fill="hold" grpId="0" nodeType="afterEffect">
                                  <p:stCondLst>
                                    <p:cond delay="1000"/>
                                  </p:stCondLst>
                                  <p:childTnLst>
                                    <p:set>
                                      <p:cBhvr>
                                        <p:cTn id="30" dur="1" fill="hold">
                                          <p:stCondLst>
                                            <p:cond delay="0"/>
                                          </p:stCondLst>
                                        </p:cTn>
                                        <p:tgtEl>
                                          <p:spTgt spid="91139">
                                            <p:txEl>
                                              <p:pRg st="6" end="6"/>
                                            </p:txEl>
                                          </p:spTgt>
                                        </p:tgtEl>
                                        <p:attrNameLst>
                                          <p:attrName>style.visibility</p:attrName>
                                        </p:attrNameLst>
                                      </p:cBhvr>
                                      <p:to>
                                        <p:strVal val="visible"/>
                                      </p:to>
                                    </p:set>
                                    <p:animEffect transition="in" filter="randombar(horizontal)">
                                      <p:cBhvr>
                                        <p:cTn id="31" dur="500"/>
                                        <p:tgtEl>
                                          <p:spTgt spid="91139">
                                            <p:txEl>
                                              <p:pRg st="6" end="6"/>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2" name="chimes.wav" builtIn="1"/>
                                        </p:tgtEl>
                                      </p:cMediaNode>
                                    </p:audio>
                                  </p:subTnLst>
                                </p:cTn>
                              </p:par>
                            </p:childTnLst>
                          </p:cTn>
                        </p:par>
                        <p:par>
                          <p:cTn id="32" fill="hold" nodeType="afterGroup">
                            <p:stCondLst>
                              <p:cond delay="10500"/>
                            </p:stCondLst>
                            <p:childTnLst>
                              <p:par>
                                <p:cTn id="33" presetID="14" presetClass="entr" presetSubtype="10" fill="hold" grpId="0" nodeType="afterEffect">
                                  <p:stCondLst>
                                    <p:cond delay="1000"/>
                                  </p:stCondLst>
                                  <p:childTnLst>
                                    <p:set>
                                      <p:cBhvr>
                                        <p:cTn id="34" dur="1" fill="hold">
                                          <p:stCondLst>
                                            <p:cond delay="0"/>
                                          </p:stCondLst>
                                        </p:cTn>
                                        <p:tgtEl>
                                          <p:spTgt spid="91139">
                                            <p:txEl>
                                              <p:pRg st="7" end="7"/>
                                            </p:txEl>
                                          </p:spTgt>
                                        </p:tgtEl>
                                        <p:attrNameLst>
                                          <p:attrName>style.visibility</p:attrName>
                                        </p:attrNameLst>
                                      </p:cBhvr>
                                      <p:to>
                                        <p:strVal val="visible"/>
                                      </p:to>
                                    </p:set>
                                    <p:animEffect transition="in" filter="randombar(horizontal)">
                                      <p:cBhvr>
                                        <p:cTn id="35" dur="500"/>
                                        <p:tgtEl>
                                          <p:spTgt spid="91139">
                                            <p:txEl>
                                              <p:pRg st="7" end="7"/>
                                            </p:txEl>
                                          </p:spTgt>
                                        </p:tgtEl>
                                      </p:cBhvr>
                                    </p:animEffect>
                                  </p:childTnLst>
                                  <p:subTnLst>
                                    <p:audio>
                                      <p:cMediaNode>
                                        <p:cTn display="0" masterRel="sameClick">
                                          <p:stCondLst>
                                            <p:cond evt="begin" delay="0">
                                              <p:tn val="33"/>
                                            </p:cond>
                                          </p:stCondLst>
                                          <p:endCondLst>
                                            <p:cond evt="onStopAudio" delay="0">
                                              <p:tgtEl>
                                                <p:sldTgt/>
                                              </p:tgtEl>
                                            </p:cond>
                                          </p:endCondLst>
                                        </p:cTn>
                                        <p:tgtEl>
                                          <p:sndTgt r:embed="rId2" name="chimes.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autoUpdateAnimBg="0" advAuto="100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4213" y="692150"/>
            <a:ext cx="7488237" cy="4154488"/>
          </a:xfrm>
          <a:prstGeom prst="rect">
            <a:avLst/>
          </a:prstGeom>
          <a:noFill/>
          <a:ln w="9525">
            <a:noFill/>
            <a:miter lim="800000"/>
            <a:headEnd/>
            <a:tailEnd/>
          </a:ln>
        </p:spPr>
        <p:txBody>
          <a:bodyPr>
            <a:spAutoFit/>
          </a:bodyPr>
          <a:lstStyle/>
          <a:p>
            <a:pPr eaLnBrk="1" hangingPunct="1"/>
            <a:r>
              <a:rPr lang="tr-TR" altLang="en-US" sz="2400">
                <a:latin typeface="Comic Sans MS" pitchFamily="66" charset="0"/>
              </a:rPr>
              <a:t>	</a:t>
            </a:r>
            <a:r>
              <a:rPr lang="tr-TR" altLang="en-US" sz="2400" u="sng">
                <a:solidFill>
                  <a:srgbClr val="FF3300"/>
                </a:solidFill>
                <a:latin typeface="Comic Sans MS" pitchFamily="66" charset="0"/>
              </a:rPr>
              <a:t>Değiştirilemeyecek Gerçekler:</a:t>
            </a:r>
          </a:p>
          <a:p>
            <a:pPr eaLnBrk="1" hangingPunct="1"/>
            <a:endParaRPr lang="tr-TR" altLang="en-US" sz="2400" u="sng">
              <a:solidFill>
                <a:srgbClr val="FF3300"/>
              </a:solidFill>
              <a:latin typeface="Comic Sans MS" pitchFamily="66" charset="0"/>
            </a:endParaRPr>
          </a:p>
          <a:p>
            <a:pPr eaLnBrk="1" hangingPunct="1"/>
            <a:r>
              <a:rPr lang="tr-TR" altLang="en-US" sz="2400">
                <a:latin typeface="Comic Sans MS" pitchFamily="66" charset="0"/>
              </a:rPr>
              <a:t>“ Tanrım bana değiştirebileceklerim için </a:t>
            </a:r>
            <a:r>
              <a:rPr lang="tr-TR" altLang="en-US" sz="2400">
                <a:solidFill>
                  <a:srgbClr val="FF0000"/>
                </a:solidFill>
                <a:latin typeface="Comic Sans MS" pitchFamily="66" charset="0"/>
              </a:rPr>
              <a:t>güç</a:t>
            </a:r>
            <a:r>
              <a:rPr lang="tr-TR" altLang="en-US" sz="2400">
                <a:latin typeface="Comic Sans MS" pitchFamily="66" charset="0"/>
              </a:rPr>
              <a:t>, </a:t>
            </a:r>
          </a:p>
          <a:p>
            <a:pPr eaLnBrk="1" hangingPunct="1"/>
            <a:r>
              <a:rPr lang="tr-TR" altLang="en-US" sz="2400">
                <a:latin typeface="Comic Sans MS" pitchFamily="66" charset="0"/>
              </a:rPr>
              <a:t>değiştiremeyeceklerim için </a:t>
            </a:r>
            <a:r>
              <a:rPr lang="tr-TR" altLang="en-US" sz="2400">
                <a:solidFill>
                  <a:srgbClr val="FF0000"/>
                </a:solidFill>
                <a:latin typeface="Comic Sans MS" pitchFamily="66" charset="0"/>
              </a:rPr>
              <a:t>sabır</a:t>
            </a:r>
            <a:r>
              <a:rPr lang="tr-TR" altLang="en-US" sz="2400">
                <a:latin typeface="Comic Sans MS" pitchFamily="66" charset="0"/>
              </a:rPr>
              <a:t>, </a:t>
            </a:r>
          </a:p>
          <a:p>
            <a:pPr eaLnBrk="1" hangingPunct="1"/>
            <a:r>
              <a:rPr lang="tr-TR" altLang="en-US" sz="2400">
                <a:latin typeface="Comic Sans MS" pitchFamily="66" charset="0"/>
              </a:rPr>
              <a:t>ama en önemlisi ikisinin arasındaki farkı anlamak için </a:t>
            </a:r>
            <a:r>
              <a:rPr lang="tr-TR" altLang="en-US" sz="2400">
                <a:solidFill>
                  <a:srgbClr val="FF0000"/>
                </a:solidFill>
                <a:latin typeface="Comic Sans MS" pitchFamily="66" charset="0"/>
              </a:rPr>
              <a:t>akıl </a:t>
            </a:r>
            <a:r>
              <a:rPr lang="tr-TR" altLang="en-US" sz="2400">
                <a:latin typeface="Comic Sans MS" pitchFamily="66" charset="0"/>
              </a:rPr>
              <a:t>nasip et.”</a:t>
            </a:r>
          </a:p>
          <a:p>
            <a:pPr eaLnBrk="1" hangingPunct="1"/>
            <a:r>
              <a:rPr lang="tr-TR" altLang="en-US" sz="2400">
                <a:latin typeface="Comic Sans MS" pitchFamily="66" charset="0"/>
              </a:rPr>
              <a:t>				( Çin tapınak yazıtı)</a:t>
            </a:r>
          </a:p>
          <a:p>
            <a:pPr eaLnBrk="1" hangingPunct="1"/>
            <a:endParaRPr lang="tr-TR" altLang="en-US" sz="2400">
              <a:latin typeface="Comic Sans MS" pitchFamily="66" charset="0"/>
            </a:endParaRPr>
          </a:p>
          <a:p>
            <a:pPr eaLnBrk="1" hangingPunct="1"/>
            <a:r>
              <a:rPr lang="tr-TR" altLang="en-US" sz="2400">
                <a:latin typeface="Comic Sans MS" pitchFamily="66" charset="0"/>
              </a:rPr>
              <a:t>Anne ve babanın değiştiremeyeceği bazı gerçekler var. Bunları olduğu gibi kabul etmek ana babanın ve tüm ailenin akıl sağlığı yönünden önemlidir.</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p:cNvSpPr>
          <p:nvPr>
            <p:ph type="title" idx="4294967295"/>
          </p:nvPr>
        </p:nvSpPr>
        <p:spPr/>
        <p:txBody>
          <a:bodyPr anchor="ctr"/>
          <a:lstStyle/>
          <a:p>
            <a:pPr eaLnBrk="1" hangingPunct="1"/>
            <a:r>
              <a:rPr lang="tr-TR" altLang="en-US" sz="3200" smtClean="0"/>
              <a:t>Psikolojik Danışmanlık ve Rehberlik Hizmetlerinin Amacı Nedir?</a:t>
            </a:r>
          </a:p>
        </p:txBody>
      </p:sp>
      <p:sp>
        <p:nvSpPr>
          <p:cNvPr id="7171" name="2 İçerik Yer Tutucusu"/>
          <p:cNvSpPr>
            <a:spLocks noGrp="1"/>
          </p:cNvSpPr>
          <p:nvPr>
            <p:ph idx="4294967295"/>
          </p:nvPr>
        </p:nvSpPr>
        <p:spPr>
          <a:xfrm>
            <a:off x="468313" y="1916113"/>
            <a:ext cx="8229600" cy="4411662"/>
          </a:xfrm>
        </p:spPr>
        <p:txBody>
          <a:bodyPr/>
          <a:lstStyle/>
          <a:p>
            <a:pPr algn="just" eaLnBrk="1" hangingPunct="1"/>
            <a:r>
              <a:rPr lang="tr-TR" altLang="en-US" sz="2500" smtClean="0"/>
              <a:t>Okul öncesi eğitim ve ilköğretimde hizmetler genel olarak; öğrencinin kendisi, öğretmeni/öğretmenleri ve ailesi tarafından yetenek, beceri ve diğer özelliklerinin fark edilmesine, öğrencinin yetiştiği ortamın iyileştirilmesine, bireysel ve sosyal gelişimlerinin desteklenmesine, etkili öğrenme ve çalışma becerileri ile motivasyonlarının artırılmasına, ilköğretim sonrası eğitime ve orta öğretime devam edemeyecekler için mesleğe yönlendirmeye yöneliktir.</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title" idx="4294967295"/>
          </p:nvPr>
        </p:nvSpPr>
        <p:spPr/>
        <p:txBody>
          <a:bodyPr anchor="ctr"/>
          <a:lstStyle/>
          <a:p>
            <a:pPr eaLnBrk="1" hangingPunct="1"/>
            <a:r>
              <a:rPr lang="tr-TR" altLang="en-US" smtClean="0"/>
              <a:t>Okullarda Rehberlik Servisleri Niçin Bulunur?</a:t>
            </a:r>
          </a:p>
        </p:txBody>
      </p:sp>
      <p:sp>
        <p:nvSpPr>
          <p:cNvPr id="8195" name="2 İçerik Yer Tutucusu"/>
          <p:cNvSpPr>
            <a:spLocks noGrp="1"/>
          </p:cNvSpPr>
          <p:nvPr>
            <p:ph idx="4294967295"/>
          </p:nvPr>
        </p:nvSpPr>
        <p:spPr/>
        <p:txBody>
          <a:bodyPr/>
          <a:lstStyle/>
          <a:p>
            <a:pPr algn="just" eaLnBrk="1" hangingPunct="1"/>
            <a:r>
              <a:rPr lang="tr-TR" altLang="en-US" sz="1900" b="1" smtClean="0"/>
              <a:t>Endüstrileşmenin getirdiği meslek seçimi olgusu.  </a:t>
            </a:r>
            <a:r>
              <a:rPr lang="tr-TR" altLang="en-US" sz="1900" smtClean="0"/>
              <a:t>Günümüzde öğrencilerin meslekleri algılayabilmesi, tanıyabilmesi ve kendisine uygun olanı seçebilmesi için onları yakından tanıması gereklidir.</a:t>
            </a:r>
          </a:p>
          <a:p>
            <a:pPr algn="just" eaLnBrk="1" hangingPunct="1"/>
            <a:r>
              <a:rPr lang="tr-TR" altLang="en-US" sz="1900" b="1" smtClean="0"/>
              <a:t> Bireysel Farklılıkların Eğitimde Dikkate Alınmasının Zorunluluğu. </a:t>
            </a:r>
            <a:r>
              <a:rPr lang="tr-TR" altLang="en-US" sz="1900" smtClean="0"/>
              <a:t>Okullarda toplumun çok değişik kesimlerinden gelen; ilgi, yetenek, kapasite, değer açısından farklı öğrencilerin bir arada bulunması. Farklı öğretim programlarına, uygun öğrencilerin yerleştirilmesi için psikolojik incelemelerin yapılması, öğrencilerin niteliklerine uygun programlara kendiliklerinden yönelmelerini sağlamak. </a:t>
            </a:r>
          </a:p>
          <a:p>
            <a:pPr algn="just" eaLnBrk="1" hangingPunct="1"/>
            <a:r>
              <a:rPr lang="tr-TR" altLang="en-US" sz="1900" b="1" smtClean="0"/>
              <a:t>Öğretim yöntem ve tekniklerinin değişmesi ve gelişmesi</a:t>
            </a:r>
            <a:r>
              <a:rPr lang="tr-TR" altLang="en-US" sz="1900" smtClean="0"/>
              <a:t>. Konu alanlarından hız alan eğitim programlarının yerini öğrenciden hız alan eğitim programları alması vb.</a:t>
            </a:r>
          </a:p>
          <a:p>
            <a:pPr algn="just" eaLnBrk="1" hangingPunct="1"/>
            <a:endParaRPr lang="tr-TR" altLang="en-US" sz="1900" smtClean="0"/>
          </a:p>
          <a:p>
            <a:pPr algn="just" eaLnBrk="1" hangingPunct="1"/>
            <a:endParaRPr lang="tr-TR" altLang="en-US" sz="1900" smtClean="0"/>
          </a:p>
          <a:p>
            <a:pPr algn="just" eaLnBrk="1" hangingPunct="1"/>
            <a:endParaRPr lang="tr-TR" altLang="en-US" sz="1900" smtClean="0"/>
          </a:p>
          <a:p>
            <a:pPr eaLnBrk="1" hangingPunct="1"/>
            <a:endParaRPr lang="tr-TR" altLang="en-US" smtClean="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idx="4294967295"/>
          </p:nvPr>
        </p:nvSpPr>
        <p:spPr/>
        <p:txBody>
          <a:bodyPr anchor="ctr"/>
          <a:lstStyle/>
          <a:p>
            <a:pPr eaLnBrk="1" hangingPunct="1"/>
            <a:r>
              <a:rPr lang="tr-TR" altLang="en-US" smtClean="0"/>
              <a:t>Okullarda Rehberlik Servisleri Niçin Bulunur?</a:t>
            </a:r>
          </a:p>
        </p:txBody>
      </p:sp>
      <p:sp>
        <p:nvSpPr>
          <p:cNvPr id="9219" name="2 İçerik Yer Tutucusu"/>
          <p:cNvSpPr>
            <a:spLocks noGrp="1"/>
          </p:cNvSpPr>
          <p:nvPr>
            <p:ph idx="4294967295"/>
          </p:nvPr>
        </p:nvSpPr>
        <p:spPr>
          <a:xfrm>
            <a:off x="428625" y="2428875"/>
            <a:ext cx="8229600" cy="3924300"/>
          </a:xfrm>
        </p:spPr>
        <p:txBody>
          <a:bodyPr/>
          <a:lstStyle/>
          <a:p>
            <a:pPr eaLnBrk="1" hangingPunct="1"/>
            <a:r>
              <a:rPr lang="tr-TR" altLang="en-US" b="1" smtClean="0"/>
              <a:t>Günümüzde önleyici ruh sağlığı çalışmalarının öneminin artması, kavranması.</a:t>
            </a:r>
          </a:p>
          <a:p>
            <a:pPr eaLnBrk="1" hangingPunct="1"/>
            <a:r>
              <a:rPr lang="tr-TR" altLang="en-US" b="1" smtClean="0"/>
              <a:t>Köyden kente göç, nüfus artışı vb nedenlerle okullardaki sorunların fazlalaşması.</a:t>
            </a:r>
          </a:p>
          <a:p>
            <a:pPr algn="just" eaLnBrk="1" hangingPunct="1">
              <a:buFont typeface="Wingdings" pitchFamily="2" charset="2"/>
              <a:buNone/>
            </a:pPr>
            <a:endParaRPr lang="tr-TR" altLang="en-US" smtClean="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idx="4294967295"/>
          </p:nvPr>
        </p:nvSpPr>
        <p:spPr/>
        <p:txBody>
          <a:bodyPr anchor="ctr"/>
          <a:lstStyle/>
          <a:p>
            <a:pPr eaLnBrk="1" hangingPunct="1"/>
            <a:r>
              <a:rPr lang="tr-TR" altLang="en-US" smtClean="0"/>
              <a:t>Rehberlik Servislerinde Hangi Hizmetler Verilir?</a:t>
            </a:r>
          </a:p>
        </p:txBody>
      </p:sp>
      <p:sp>
        <p:nvSpPr>
          <p:cNvPr id="3" name="2 İçerik Yer Tutucusu"/>
          <p:cNvSpPr>
            <a:spLocks noGrp="1"/>
          </p:cNvSpPr>
          <p:nvPr>
            <p:ph idx="4294967295"/>
          </p:nvPr>
        </p:nvSpPr>
        <p:spPr/>
        <p:txBody>
          <a:bodyPr>
            <a:normAutofit/>
          </a:bodyPr>
          <a:lstStyle/>
          <a:p>
            <a:pPr marL="273050" indent="-273050" algn="just" eaLnBrk="1" hangingPunct="1">
              <a:buFont typeface="Wingdings" pitchFamily="2" charset="2"/>
              <a:buNone/>
            </a:pPr>
            <a:r>
              <a:rPr lang="tr-TR" altLang="en-US" sz="2400" b="1" dirty="0" smtClean="0">
                <a:effectLst>
                  <a:outerShdw blurRad="38100" dist="38100" dir="2700000" algn="tl">
                    <a:srgbClr val="C0C0C0"/>
                  </a:outerShdw>
                </a:effectLst>
              </a:rPr>
              <a:t>Öğrencilere </a:t>
            </a:r>
          </a:p>
          <a:p>
            <a:pPr marL="273050" indent="-273050" algn="just" eaLnBrk="1" hangingPunct="1">
              <a:buFont typeface="Wingdings" pitchFamily="2" charset="2"/>
              <a:buChar char=""/>
            </a:pPr>
            <a:r>
              <a:rPr lang="tr-TR" altLang="en-US" sz="2400" b="1" dirty="0" smtClean="0">
                <a:effectLst>
                  <a:outerShdw blurRad="38100" dist="38100" dir="2700000" algn="tl">
                    <a:srgbClr val="C0C0C0"/>
                  </a:outerShdw>
                </a:effectLst>
              </a:rPr>
              <a:t>Bireysel Rehberlik (Motivasyon, Stres, Madde bağımlılığı, Kaygı …)</a:t>
            </a:r>
          </a:p>
          <a:p>
            <a:pPr marL="273050" indent="-273050" algn="just" eaLnBrk="1" hangingPunct="1">
              <a:buFont typeface="Wingdings" pitchFamily="2" charset="2"/>
              <a:buChar char=""/>
            </a:pPr>
            <a:r>
              <a:rPr lang="tr-TR" altLang="en-US" sz="2400" b="1" dirty="0" smtClean="0">
                <a:effectLst>
                  <a:outerShdw blurRad="38100" dist="38100" dir="2700000" algn="tl">
                    <a:srgbClr val="C0C0C0"/>
                  </a:outerShdw>
                </a:effectLst>
              </a:rPr>
              <a:t>Eğitsel Rehberlik (Verimli Ders Çalışma, test çözme teknikleri…)</a:t>
            </a:r>
          </a:p>
          <a:p>
            <a:pPr marL="273050" indent="-273050" algn="just" eaLnBrk="1" hangingPunct="1">
              <a:buFont typeface="Wingdings" pitchFamily="2" charset="2"/>
              <a:buChar char=""/>
            </a:pPr>
            <a:r>
              <a:rPr lang="tr-TR" altLang="en-US" sz="2400" b="1" dirty="0" smtClean="0">
                <a:effectLst>
                  <a:outerShdw blurRad="38100" dist="38100" dir="2700000" algn="tl">
                    <a:srgbClr val="C0C0C0"/>
                  </a:outerShdw>
                </a:effectLst>
              </a:rPr>
              <a:t>Mesleki Rehberlik </a:t>
            </a:r>
          </a:p>
          <a:p>
            <a:pPr marL="273050" indent="-273050" algn="just" eaLnBrk="1" hangingPunct="1">
              <a:buFont typeface="Wingdings" pitchFamily="2" charset="2"/>
              <a:buNone/>
            </a:pPr>
            <a:r>
              <a:rPr lang="tr-TR" altLang="en-US" sz="2400" b="1" dirty="0" smtClean="0"/>
              <a:t>Öğretmenlere Velilere;</a:t>
            </a:r>
          </a:p>
          <a:p>
            <a:pPr marL="273050" indent="-273050" algn="just" eaLnBrk="1" hangingPunct="1">
              <a:buFontTx/>
              <a:buChar char="o"/>
            </a:pPr>
            <a:r>
              <a:rPr lang="tr-TR" altLang="en-US" sz="2400" b="1" dirty="0" smtClean="0"/>
              <a:t>Müşavirlik (Bilgilendirme) </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İçerik Yer Tutucusu"/>
          <p:cNvSpPr>
            <a:spLocks noGrp="1"/>
          </p:cNvSpPr>
          <p:nvPr>
            <p:ph idx="4294967295"/>
          </p:nvPr>
        </p:nvSpPr>
        <p:spPr>
          <a:xfrm>
            <a:off x="214313" y="1600200"/>
            <a:ext cx="5149850" cy="4525963"/>
          </a:xfrm>
        </p:spPr>
        <p:txBody>
          <a:bodyPr/>
          <a:lstStyle/>
          <a:p>
            <a:pPr eaLnBrk="1" hangingPunct="1"/>
            <a:r>
              <a:rPr lang="tr-TR" altLang="en-US" sz="2500" b="1" smtClean="0"/>
              <a:t>Kimseye zorla rehberlik yapılmaz. </a:t>
            </a:r>
          </a:p>
          <a:p>
            <a:pPr eaLnBrk="1" hangingPunct="1"/>
            <a:r>
              <a:rPr lang="tr-TR" altLang="en-US" sz="2500" b="1" smtClean="0"/>
              <a:t>yardım gereksinmesi olana,</a:t>
            </a:r>
          </a:p>
          <a:p>
            <a:pPr eaLnBrk="1" hangingPunct="1"/>
            <a:r>
              <a:rPr lang="tr-TR" altLang="en-US" sz="2500" b="1" smtClean="0"/>
              <a:t>yardım isteyene, </a:t>
            </a:r>
          </a:p>
          <a:p>
            <a:pPr eaLnBrk="1" hangingPunct="1"/>
            <a:r>
              <a:rPr lang="tr-TR" altLang="en-US" sz="2500" b="1" smtClean="0"/>
              <a:t>yardımı kabul edene</a:t>
            </a:r>
          </a:p>
          <a:p>
            <a:pPr eaLnBrk="1" hangingPunct="1">
              <a:buFont typeface="Wingdings" pitchFamily="2" charset="2"/>
              <a:buNone/>
            </a:pPr>
            <a:r>
              <a:rPr lang="tr-TR" altLang="en-US" sz="2500" b="1" smtClean="0"/>
              <a:t> yapılır.</a:t>
            </a:r>
            <a:endParaRPr lang="tr-TR" altLang="en-US" sz="3400" smtClean="0"/>
          </a:p>
        </p:txBody>
      </p:sp>
      <p:pic>
        <p:nvPicPr>
          <p:cNvPr id="11267" name="3 Resim" descr="0bd7a25a6763fb9a67068bdmi2.jpg"/>
          <p:cNvPicPr>
            <a:picLocks noChangeAspect="1"/>
          </p:cNvPicPr>
          <p:nvPr/>
        </p:nvPicPr>
        <p:blipFill>
          <a:blip r:embed="rId2"/>
          <a:srcRect/>
          <a:stretch>
            <a:fillRect/>
          </a:stretch>
        </p:blipFill>
        <p:spPr bwMode="auto">
          <a:xfrm>
            <a:off x="5364163" y="0"/>
            <a:ext cx="3779837" cy="68580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idx="4294967295"/>
          </p:nvPr>
        </p:nvSpPr>
        <p:spPr/>
        <p:txBody>
          <a:bodyPr anchor="ctr"/>
          <a:lstStyle/>
          <a:p>
            <a:pPr eaLnBrk="1" hangingPunct="1"/>
            <a:r>
              <a:rPr lang="tr-TR" altLang="en-US" sz="3500" smtClean="0"/>
              <a:t>Rehberlik Servisine Ne Zaman Başvurulmalıdır?</a:t>
            </a:r>
          </a:p>
        </p:txBody>
      </p:sp>
      <p:sp>
        <p:nvSpPr>
          <p:cNvPr id="12291" name="2 İçerik Yer Tutucusu"/>
          <p:cNvSpPr>
            <a:spLocks noGrp="1"/>
          </p:cNvSpPr>
          <p:nvPr>
            <p:ph idx="4294967295"/>
          </p:nvPr>
        </p:nvSpPr>
        <p:spPr>
          <a:xfrm>
            <a:off x="428625" y="1714500"/>
            <a:ext cx="8229600" cy="4411663"/>
          </a:xfrm>
        </p:spPr>
        <p:txBody>
          <a:bodyPr/>
          <a:lstStyle/>
          <a:p>
            <a:pPr marL="273050" indent="-273050" algn="just" eaLnBrk="1" hangingPunct="1">
              <a:buFont typeface="Wingdings" pitchFamily="2" charset="2"/>
              <a:buChar char=""/>
            </a:pPr>
            <a:endParaRPr lang="tr-TR" altLang="en-US" sz="1700" smtClean="0"/>
          </a:p>
          <a:p>
            <a:pPr marL="273050" indent="-273050" algn="just" eaLnBrk="1" hangingPunct="1">
              <a:buFont typeface="Wingdings" pitchFamily="2" charset="2"/>
              <a:buChar char=""/>
            </a:pPr>
            <a:r>
              <a:rPr lang="tr-TR" altLang="en-US" sz="2500" smtClean="0"/>
              <a:t>Madde kullanımının görüldüğü veya madde kullanımı şüphelendiğinizde,</a:t>
            </a:r>
          </a:p>
          <a:p>
            <a:pPr marL="273050" indent="-273050" algn="just" eaLnBrk="1" hangingPunct="1">
              <a:buFont typeface="Wingdings" pitchFamily="2" charset="2"/>
              <a:buChar char=""/>
            </a:pPr>
            <a:r>
              <a:rPr lang="tr-TR" altLang="en-US" sz="2500" smtClean="0"/>
              <a:t>Aşırı devamsızlık yapan, başarı grafiği daha önce iyi olduğu halde zaman içinde belirgin düşüşler yaşandığını hissettiğinizde,</a:t>
            </a:r>
          </a:p>
          <a:p>
            <a:pPr marL="273050" indent="-273050" algn="just" eaLnBrk="1" hangingPunct="1">
              <a:buFont typeface="Wingdings" pitchFamily="2" charset="2"/>
              <a:buChar char=""/>
            </a:pPr>
            <a:r>
              <a:rPr lang="tr-TR" altLang="en-US" sz="2500" smtClean="0"/>
              <a:t>Akademik başarısı düşük olan öğrenciler,</a:t>
            </a:r>
          </a:p>
          <a:p>
            <a:pPr marL="273050" indent="-273050" algn="just" eaLnBrk="1" hangingPunct="1">
              <a:buFont typeface="Wingdings" pitchFamily="2" charset="2"/>
              <a:buChar char=""/>
            </a:pPr>
            <a:r>
              <a:rPr lang="tr-TR" altLang="en-US" sz="2500" smtClean="0"/>
              <a:t>Zihinsel özürlü veya üstün zekalı olduğu düşünülen öğrenciler,</a:t>
            </a:r>
          </a:p>
          <a:p>
            <a:pPr marL="273050" indent="-273050" algn="just" eaLnBrk="1" hangingPunct="1">
              <a:buFont typeface="Wingdings" pitchFamily="2" charset="2"/>
              <a:buChar char=""/>
            </a:pPr>
            <a:r>
              <a:rPr lang="tr-TR" altLang="en-US" sz="2500" smtClean="0"/>
              <a:t>Sınıf içinde sıkça karşılaşılan disiplin problemleri, </a:t>
            </a:r>
            <a:endParaRPr lang="tr-TR" altLang="en-US" sz="1700" smtClean="0"/>
          </a:p>
          <a:p>
            <a:pPr marL="273050" indent="-273050" eaLnBrk="1" hangingPunct="1">
              <a:buFont typeface="Wingdings" pitchFamily="2" charset="2"/>
              <a:buChar char=""/>
            </a:pPr>
            <a:endParaRPr lang="tr-TR" altLang="en-US" sz="1700" smtClean="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idx="4294967295"/>
          </p:nvPr>
        </p:nvSpPr>
        <p:spPr/>
        <p:txBody>
          <a:bodyPr anchor="ctr"/>
          <a:lstStyle/>
          <a:p>
            <a:pPr eaLnBrk="1" hangingPunct="1"/>
            <a:r>
              <a:rPr lang="tr-TR" altLang="en-US" sz="3500" smtClean="0"/>
              <a:t>Rehberlik Servisine Ne Zaman Başvurulmalıdır</a:t>
            </a:r>
          </a:p>
        </p:txBody>
      </p:sp>
      <p:sp>
        <p:nvSpPr>
          <p:cNvPr id="13315" name="2 İçerik Yer Tutucusu"/>
          <p:cNvSpPr>
            <a:spLocks noGrp="1"/>
          </p:cNvSpPr>
          <p:nvPr>
            <p:ph idx="4294967295"/>
          </p:nvPr>
        </p:nvSpPr>
        <p:spPr>
          <a:xfrm>
            <a:off x="428625" y="1928813"/>
            <a:ext cx="8229600" cy="4159250"/>
          </a:xfrm>
        </p:spPr>
        <p:txBody>
          <a:bodyPr/>
          <a:lstStyle/>
          <a:p>
            <a:pPr marL="342900" lvl="1" indent="-342900" algn="just" eaLnBrk="1" hangingPunct="1">
              <a:buFontTx/>
              <a:buChar char="•"/>
            </a:pPr>
            <a:r>
              <a:rPr lang="tr-TR" altLang="en-US" smtClean="0"/>
              <a:t>Öğrencilerin sorunlarını veya endişelerini sık ifade ettiği konularda eğitsel, mesleki, kişisel rehberlik çalışmalarının yapılması ile ilgili,</a:t>
            </a:r>
          </a:p>
          <a:p>
            <a:pPr algn="just" eaLnBrk="1" hangingPunct="1">
              <a:buFontTx/>
              <a:buChar char="•"/>
            </a:pPr>
            <a:r>
              <a:rPr lang="tr-TR" altLang="en-US" sz="2500" smtClean="0"/>
              <a:t>Davranış problemlerinin var olduğunu gözlemlediğiniz öğrencilerinizle ilgili olarak,</a:t>
            </a:r>
          </a:p>
          <a:p>
            <a:pPr algn="just" eaLnBrk="1" hangingPunct="1">
              <a:buFontTx/>
              <a:buChar char="•"/>
            </a:pPr>
            <a:r>
              <a:rPr lang="tr-TR" altLang="en-US" sz="2500" smtClean="0"/>
              <a:t>Fiziksel, cinsel olarak istismar edildiği ve ihmal edildiği fark edilen öğrenciler için,</a:t>
            </a:r>
            <a:endParaRPr lang="tr-TR" altLang="en-US" sz="3400" smtClean="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861</TotalTime>
  <Words>916</Words>
  <Application>Microsoft PowerPoint</Application>
  <PresentationFormat>Ekran Gösterisi (4:3)</PresentationFormat>
  <Paragraphs>185</Paragraphs>
  <Slides>23</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Wingdings</vt:lpstr>
      <vt:lpstr>Calibri</vt:lpstr>
      <vt:lpstr>Times New Roman</vt:lpstr>
      <vt:lpstr>Comic Sans MS</vt:lpstr>
      <vt:lpstr>Network</vt:lpstr>
      <vt:lpstr>Mareşal Fevzi Çakmak İLKOKULU  Rehberlik ve Psikolojik Danışma Servisi</vt:lpstr>
      <vt:lpstr>Psikolojik Danışma ve Rehberlik Nedir?</vt:lpstr>
      <vt:lpstr>Psikolojik Danışmanlık ve Rehberlik Hizmetlerinin Amacı Nedir?</vt:lpstr>
      <vt:lpstr>Okullarda Rehberlik Servisleri Niçin Bulunur?</vt:lpstr>
      <vt:lpstr>Okullarda Rehberlik Servisleri Niçin Bulunur?</vt:lpstr>
      <vt:lpstr>Rehberlik Servislerinde Hangi Hizmetler Verilir?</vt:lpstr>
      <vt:lpstr>Slayt 7</vt:lpstr>
      <vt:lpstr>Rehberlik Servisine Ne Zaman Başvurulmalıdır?</vt:lpstr>
      <vt:lpstr>Rehberlik Servisine Ne Zaman Başvurulmalıdır</vt:lpstr>
      <vt:lpstr>Rehberlik Servisine Ne Zaman Başvurulmalıdır?</vt:lpstr>
      <vt:lpstr>Çocuğunun Kötü Olmasını Kim İster?</vt:lpstr>
      <vt:lpstr>Slayt 12</vt:lpstr>
      <vt:lpstr>              </vt:lpstr>
      <vt:lpstr>Slayt 14</vt:lpstr>
      <vt:lpstr>              </vt:lpstr>
      <vt:lpstr>              </vt:lpstr>
      <vt:lpstr>Slayt 17</vt:lpstr>
      <vt:lpstr>              </vt:lpstr>
      <vt:lpstr>Slayt 19</vt:lpstr>
      <vt:lpstr>              </vt:lpstr>
      <vt:lpstr>Slayt 21</vt:lpstr>
      <vt:lpstr>Slayt 22</vt:lpstr>
      <vt:lpstr>Slayt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PC-X</dc:creator>
  <cp:lastModifiedBy>PC-X</cp:lastModifiedBy>
  <cp:revision>107</cp:revision>
  <dcterms:created xsi:type="dcterms:W3CDTF">1601-01-01T00:00:00Z</dcterms:created>
  <dcterms:modified xsi:type="dcterms:W3CDTF">2015-10-12T08:55:31Z</dcterms:modified>
</cp:coreProperties>
</file>